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notesMasterIdLst>
    <p:notesMasterId r:id="rId21"/>
  </p:notesMasterIdLst>
  <p:handoutMasterIdLst>
    <p:handoutMasterId r:id="rId22"/>
  </p:handoutMasterIdLst>
  <p:sldIdLst>
    <p:sldId id="258" r:id="rId2"/>
    <p:sldId id="279" r:id="rId3"/>
    <p:sldId id="302" r:id="rId4"/>
    <p:sldId id="286" r:id="rId5"/>
    <p:sldId id="303" r:id="rId6"/>
    <p:sldId id="287" r:id="rId7"/>
    <p:sldId id="305" r:id="rId8"/>
    <p:sldId id="291" r:id="rId9"/>
    <p:sldId id="307" r:id="rId10"/>
    <p:sldId id="292" r:id="rId11"/>
    <p:sldId id="294" r:id="rId12"/>
    <p:sldId id="295" r:id="rId13"/>
    <p:sldId id="296" r:id="rId14"/>
    <p:sldId id="297" r:id="rId15"/>
    <p:sldId id="300" r:id="rId16"/>
    <p:sldId id="298" r:id="rId17"/>
    <p:sldId id="308" r:id="rId18"/>
    <p:sldId id="299" r:id="rId19"/>
    <p:sldId id="306" r:id="rId20"/>
  </p:sldIdLst>
  <p:sldSz cx="9144000" cy="5143500" type="screen16x9"/>
  <p:notesSz cx="6858000" cy="9144000"/>
  <p:custDataLst>
    <p:tags r:id="rId2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2FD93DD-FDBB-6227-1544-174664A2EAAC}" name="Conor Topp-Annan" initials="CTA" userId="S::Conor.Topp-Annan@mbie.govt.nz::6e2f505e-1c75-403f-8fac-1b521a62bae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9933"/>
    <a:srgbClr val="0073BB"/>
    <a:srgbClr val="0162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89659" autoAdjust="0"/>
  </p:normalViewPr>
  <p:slideViewPr>
    <p:cSldViewPr>
      <p:cViewPr varScale="1">
        <p:scale>
          <a:sx n="135" d="100"/>
          <a:sy n="135" d="100"/>
        </p:scale>
        <p:origin x="906" y="1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4290" y="6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onor Topp-Annan" userId="6e2f505e-1c75-403f-8fac-1b521a62baea" providerId="ADAL" clId="{8D789F34-3E52-4873-9901-5809849E1FD0}"/>
    <pc:docChg chg="undo redo custSel addSld delSld modSld sldOrd modMainMaster modHandout">
      <pc:chgData name="Conor Topp-Annan" userId="6e2f505e-1c75-403f-8fac-1b521a62baea" providerId="ADAL" clId="{8D789F34-3E52-4873-9901-5809849E1FD0}" dt="2023-11-07T21:48:56.714" v="509" actId="27636"/>
      <pc:docMkLst>
        <pc:docMk/>
      </pc:docMkLst>
      <pc:sldChg chg="modSp mod">
        <pc:chgData name="Conor Topp-Annan" userId="6e2f505e-1c75-403f-8fac-1b521a62baea" providerId="ADAL" clId="{8D789F34-3E52-4873-9901-5809849E1FD0}" dt="2023-11-07T21:13:41.384" v="125" actId="1076"/>
        <pc:sldMkLst>
          <pc:docMk/>
          <pc:sldMk cId="2712623359" sldId="258"/>
        </pc:sldMkLst>
        <pc:spChg chg="mod">
          <ac:chgData name="Conor Topp-Annan" userId="6e2f505e-1c75-403f-8fac-1b521a62baea" providerId="ADAL" clId="{8D789F34-3E52-4873-9901-5809849E1FD0}" dt="2023-11-07T21:13:41.384" v="125" actId="1076"/>
          <ac:spMkLst>
            <pc:docMk/>
            <pc:sldMk cId="2712623359" sldId="258"/>
            <ac:spMk id="5" creationId="{00000000-0000-0000-0000-000000000000}"/>
          </ac:spMkLst>
        </pc:spChg>
      </pc:sldChg>
      <pc:sldChg chg="modSp mod">
        <pc:chgData name="Conor Topp-Annan" userId="6e2f505e-1c75-403f-8fac-1b521a62baea" providerId="ADAL" clId="{8D789F34-3E52-4873-9901-5809849E1FD0}" dt="2023-11-07T21:48:56.714" v="509" actId="27636"/>
        <pc:sldMkLst>
          <pc:docMk/>
          <pc:sldMk cId="2598907911" sldId="259"/>
        </pc:sldMkLst>
        <pc:spChg chg="mod">
          <ac:chgData name="Conor Topp-Annan" userId="6e2f505e-1c75-403f-8fac-1b521a62baea" providerId="ADAL" clId="{8D789F34-3E52-4873-9901-5809849E1FD0}" dt="2023-11-07T21:48:56.714" v="509" actId="27636"/>
          <ac:spMkLst>
            <pc:docMk/>
            <pc:sldMk cId="2598907911" sldId="259"/>
            <ac:spMk id="7" creationId="{2CA06A1B-A59F-4D44-8BBE-75A496F1FC40}"/>
          </ac:spMkLst>
        </pc:spChg>
      </pc:sldChg>
      <pc:sldChg chg="del">
        <pc:chgData name="Conor Topp-Annan" userId="6e2f505e-1c75-403f-8fac-1b521a62baea" providerId="ADAL" clId="{8D789F34-3E52-4873-9901-5809849E1FD0}" dt="2023-11-07T21:12:37.153" v="108" actId="47"/>
        <pc:sldMkLst>
          <pc:docMk/>
          <pc:sldMk cId="3307814783" sldId="266"/>
        </pc:sldMkLst>
      </pc:sldChg>
      <pc:sldChg chg="addSp delSp modSp mod">
        <pc:chgData name="Conor Topp-Annan" userId="6e2f505e-1c75-403f-8fac-1b521a62baea" providerId="ADAL" clId="{8D789F34-3E52-4873-9901-5809849E1FD0}" dt="2023-11-07T21:33:54.634" v="424" actId="14100"/>
        <pc:sldMkLst>
          <pc:docMk/>
          <pc:sldMk cId="2459314014" sldId="279"/>
        </pc:sldMkLst>
        <pc:picChg chg="del">
          <ac:chgData name="Conor Topp-Annan" userId="6e2f505e-1c75-403f-8fac-1b521a62baea" providerId="ADAL" clId="{8D789F34-3E52-4873-9901-5809849E1FD0}" dt="2023-11-07T21:32:28.609" v="404" actId="478"/>
          <ac:picMkLst>
            <pc:docMk/>
            <pc:sldMk cId="2459314014" sldId="279"/>
            <ac:picMk id="5" creationId="{F71E912C-C654-F26D-CD59-5D8C700AABDF}"/>
          </ac:picMkLst>
        </pc:picChg>
        <pc:picChg chg="add del mod">
          <ac:chgData name="Conor Topp-Annan" userId="6e2f505e-1c75-403f-8fac-1b521a62baea" providerId="ADAL" clId="{8D789F34-3E52-4873-9901-5809849E1FD0}" dt="2023-11-07T21:32:46.763" v="413" actId="478"/>
          <ac:picMkLst>
            <pc:docMk/>
            <pc:sldMk cId="2459314014" sldId="279"/>
            <ac:picMk id="7" creationId="{0E2409B1-5BAF-A811-E79E-6B65F85CBB1E}"/>
          </ac:picMkLst>
        </pc:picChg>
        <pc:picChg chg="add del mod">
          <ac:chgData name="Conor Topp-Annan" userId="6e2f505e-1c75-403f-8fac-1b521a62baea" providerId="ADAL" clId="{8D789F34-3E52-4873-9901-5809849E1FD0}" dt="2023-11-07T21:33:10.708" v="414" actId="478"/>
          <ac:picMkLst>
            <pc:docMk/>
            <pc:sldMk cId="2459314014" sldId="279"/>
            <ac:picMk id="9" creationId="{CE2DE21B-50C9-41BE-D14D-8ADDEE7B651E}"/>
          </ac:picMkLst>
        </pc:picChg>
        <pc:picChg chg="add del mod">
          <ac:chgData name="Conor Topp-Annan" userId="6e2f505e-1c75-403f-8fac-1b521a62baea" providerId="ADAL" clId="{8D789F34-3E52-4873-9901-5809849E1FD0}" dt="2023-11-07T21:33:44.072" v="418" actId="478"/>
          <ac:picMkLst>
            <pc:docMk/>
            <pc:sldMk cId="2459314014" sldId="279"/>
            <ac:picMk id="11" creationId="{6E8C4DB3-F166-DD5C-862C-2277168E35DA}"/>
          </ac:picMkLst>
        </pc:picChg>
        <pc:picChg chg="add mod">
          <ac:chgData name="Conor Topp-Annan" userId="6e2f505e-1c75-403f-8fac-1b521a62baea" providerId="ADAL" clId="{8D789F34-3E52-4873-9901-5809849E1FD0}" dt="2023-11-07T21:33:54.634" v="424" actId="14100"/>
          <ac:picMkLst>
            <pc:docMk/>
            <pc:sldMk cId="2459314014" sldId="279"/>
            <ac:picMk id="13" creationId="{78B533F1-7C46-2CDC-6B28-B60EB5A8DD05}"/>
          </ac:picMkLst>
        </pc:picChg>
      </pc:sldChg>
      <pc:sldChg chg="modSp mod">
        <pc:chgData name="Conor Topp-Annan" userId="6e2f505e-1c75-403f-8fac-1b521a62baea" providerId="ADAL" clId="{8D789F34-3E52-4873-9901-5809849E1FD0}" dt="2023-11-07T21:13:21.702" v="123" actId="1076"/>
        <pc:sldMkLst>
          <pc:docMk/>
          <pc:sldMk cId="246684905" sldId="280"/>
        </pc:sldMkLst>
        <pc:spChg chg="mod">
          <ac:chgData name="Conor Topp-Annan" userId="6e2f505e-1c75-403f-8fac-1b521a62baea" providerId="ADAL" clId="{8D789F34-3E52-4873-9901-5809849E1FD0}" dt="2023-11-07T21:13:21.702" v="123" actId="1076"/>
          <ac:spMkLst>
            <pc:docMk/>
            <pc:sldMk cId="246684905" sldId="280"/>
            <ac:spMk id="4" creationId="{8FAB5E7C-9B7D-3740-8865-ADF4BB55F22B}"/>
          </ac:spMkLst>
        </pc:spChg>
      </pc:sldChg>
      <pc:sldChg chg="del">
        <pc:chgData name="Conor Topp-Annan" userId="6e2f505e-1c75-403f-8fac-1b521a62baea" providerId="ADAL" clId="{8D789F34-3E52-4873-9901-5809849E1FD0}" dt="2023-11-07T21:12:36.036" v="107" actId="47"/>
        <pc:sldMkLst>
          <pc:docMk/>
          <pc:sldMk cId="2783097714" sldId="281"/>
        </pc:sldMkLst>
      </pc:sldChg>
      <pc:sldChg chg="del">
        <pc:chgData name="Conor Topp-Annan" userId="6e2f505e-1c75-403f-8fac-1b521a62baea" providerId="ADAL" clId="{8D789F34-3E52-4873-9901-5809849E1FD0}" dt="2023-11-07T21:12:34.596" v="106" actId="47"/>
        <pc:sldMkLst>
          <pc:docMk/>
          <pc:sldMk cId="863443917" sldId="282"/>
        </pc:sldMkLst>
      </pc:sldChg>
      <pc:sldChg chg="del">
        <pc:chgData name="Conor Topp-Annan" userId="6e2f505e-1c75-403f-8fac-1b521a62baea" providerId="ADAL" clId="{8D789F34-3E52-4873-9901-5809849E1FD0}" dt="2023-11-07T21:12:32.057" v="105" actId="47"/>
        <pc:sldMkLst>
          <pc:docMk/>
          <pc:sldMk cId="2505256" sldId="284"/>
        </pc:sldMkLst>
      </pc:sldChg>
      <pc:sldChg chg="add del">
        <pc:chgData name="Conor Topp-Annan" userId="6e2f505e-1c75-403f-8fac-1b521a62baea" providerId="ADAL" clId="{8D789F34-3E52-4873-9901-5809849E1FD0}" dt="2023-11-07T21:13:16.908" v="118" actId="47"/>
        <pc:sldMkLst>
          <pc:docMk/>
          <pc:sldMk cId="2512781989" sldId="285"/>
        </pc:sldMkLst>
      </pc:sldChg>
      <pc:sldChg chg="delSp modSp mod">
        <pc:chgData name="Conor Topp-Annan" userId="6e2f505e-1c75-403f-8fac-1b521a62baea" providerId="ADAL" clId="{8D789F34-3E52-4873-9901-5809849E1FD0}" dt="2023-11-07T21:34:33.598" v="438" actId="1036"/>
        <pc:sldMkLst>
          <pc:docMk/>
          <pc:sldMk cId="3540120173" sldId="286"/>
        </pc:sldMkLst>
        <pc:spChg chg="del mod">
          <ac:chgData name="Conor Topp-Annan" userId="6e2f505e-1c75-403f-8fac-1b521a62baea" providerId="ADAL" clId="{8D789F34-3E52-4873-9901-5809849E1FD0}" dt="2023-11-07T21:14:32.953" v="135" actId="478"/>
          <ac:spMkLst>
            <pc:docMk/>
            <pc:sldMk cId="3540120173" sldId="286"/>
            <ac:spMk id="2" creationId="{00000000-0000-0000-0000-000000000000}"/>
          </ac:spMkLst>
        </pc:spChg>
        <pc:spChg chg="mod">
          <ac:chgData name="Conor Topp-Annan" userId="6e2f505e-1c75-403f-8fac-1b521a62baea" providerId="ADAL" clId="{8D789F34-3E52-4873-9901-5809849E1FD0}" dt="2023-11-07T21:34:24.565" v="434" actId="1076"/>
          <ac:spMkLst>
            <pc:docMk/>
            <pc:sldMk cId="3540120173" sldId="286"/>
            <ac:spMk id="3" creationId="{00000000-0000-0000-0000-000000000000}"/>
          </ac:spMkLst>
        </pc:spChg>
        <pc:picChg chg="mod">
          <ac:chgData name="Conor Topp-Annan" userId="6e2f505e-1c75-403f-8fac-1b521a62baea" providerId="ADAL" clId="{8D789F34-3E52-4873-9901-5809849E1FD0}" dt="2023-11-07T21:34:33.598" v="438" actId="1036"/>
          <ac:picMkLst>
            <pc:docMk/>
            <pc:sldMk cId="3540120173" sldId="286"/>
            <ac:picMk id="6" creationId="{9466D1D2-C4F5-7BE9-A273-8D7AFC29534D}"/>
          </ac:picMkLst>
        </pc:picChg>
      </pc:sldChg>
      <pc:sldChg chg="addSp delSp modSp mod">
        <pc:chgData name="Conor Topp-Annan" userId="6e2f505e-1c75-403f-8fac-1b521a62baea" providerId="ADAL" clId="{8D789F34-3E52-4873-9901-5809849E1FD0}" dt="2023-11-07T21:35:17.115" v="450" actId="1076"/>
        <pc:sldMkLst>
          <pc:docMk/>
          <pc:sldMk cId="2029866358" sldId="287"/>
        </pc:sldMkLst>
        <pc:spChg chg="del mod">
          <ac:chgData name="Conor Topp-Annan" userId="6e2f505e-1c75-403f-8fac-1b521a62baea" providerId="ADAL" clId="{8D789F34-3E52-4873-9901-5809849E1FD0}" dt="2023-11-07T21:14:59.655" v="146" actId="478"/>
          <ac:spMkLst>
            <pc:docMk/>
            <pc:sldMk cId="2029866358" sldId="287"/>
            <ac:spMk id="2" creationId="{00000000-0000-0000-0000-000000000000}"/>
          </ac:spMkLst>
        </pc:spChg>
        <pc:spChg chg="mod">
          <ac:chgData name="Conor Topp-Annan" userId="6e2f505e-1c75-403f-8fac-1b521a62baea" providerId="ADAL" clId="{8D789F34-3E52-4873-9901-5809849E1FD0}" dt="2023-11-07T21:34:55.460" v="440" actId="1076"/>
          <ac:spMkLst>
            <pc:docMk/>
            <pc:sldMk cId="2029866358" sldId="287"/>
            <ac:spMk id="3" creationId="{00000000-0000-0000-0000-000000000000}"/>
          </ac:spMkLst>
        </pc:spChg>
        <pc:spChg chg="add mod">
          <ac:chgData name="Conor Topp-Annan" userId="6e2f505e-1c75-403f-8fac-1b521a62baea" providerId="ADAL" clId="{8D789F34-3E52-4873-9901-5809849E1FD0}" dt="2023-11-07T21:35:17.115" v="450" actId="1076"/>
          <ac:spMkLst>
            <pc:docMk/>
            <pc:sldMk cId="2029866358" sldId="287"/>
            <ac:spMk id="6" creationId="{26F436F9-DDAE-7428-3D24-54CEA87D1267}"/>
          </ac:spMkLst>
        </pc:spChg>
      </pc:sldChg>
      <pc:sldChg chg="addSp delSp modSp mod">
        <pc:chgData name="Conor Topp-Annan" userId="6e2f505e-1c75-403f-8fac-1b521a62baea" providerId="ADAL" clId="{8D789F34-3E52-4873-9901-5809849E1FD0}" dt="2023-11-07T21:21:49.928" v="236" actId="1076"/>
        <pc:sldMkLst>
          <pc:docMk/>
          <pc:sldMk cId="2754724246" sldId="288"/>
        </pc:sldMkLst>
        <pc:spChg chg="del mod">
          <ac:chgData name="Conor Topp-Annan" userId="6e2f505e-1c75-403f-8fac-1b521a62baea" providerId="ADAL" clId="{8D789F34-3E52-4873-9901-5809849E1FD0}" dt="2023-11-07T21:15:31.154" v="155" actId="478"/>
          <ac:spMkLst>
            <pc:docMk/>
            <pc:sldMk cId="2754724246" sldId="288"/>
            <ac:spMk id="4" creationId="{9081FD37-93D4-0FF9-374B-334EBD83A102}"/>
          </ac:spMkLst>
        </pc:spChg>
        <pc:spChg chg="mod">
          <ac:chgData name="Conor Topp-Annan" userId="6e2f505e-1c75-403f-8fac-1b521a62baea" providerId="ADAL" clId="{8D789F34-3E52-4873-9901-5809849E1FD0}" dt="2023-11-07T21:15:40.546" v="160" actId="1035"/>
          <ac:spMkLst>
            <pc:docMk/>
            <pc:sldMk cId="2754724246" sldId="288"/>
            <ac:spMk id="6" creationId="{C44F9599-9CC1-A7E0-4EE0-BCCF53DC2258}"/>
          </ac:spMkLst>
        </pc:spChg>
        <pc:spChg chg="mod">
          <ac:chgData name="Conor Topp-Annan" userId="6e2f505e-1c75-403f-8fac-1b521a62baea" providerId="ADAL" clId="{8D789F34-3E52-4873-9901-5809849E1FD0}" dt="2023-11-07T21:15:40.546" v="160" actId="1035"/>
          <ac:spMkLst>
            <pc:docMk/>
            <pc:sldMk cId="2754724246" sldId="288"/>
            <ac:spMk id="7" creationId="{91CB92B0-8231-9B70-DD83-85D8B643EC28}"/>
          </ac:spMkLst>
        </pc:spChg>
        <pc:spChg chg="mod">
          <ac:chgData name="Conor Topp-Annan" userId="6e2f505e-1c75-403f-8fac-1b521a62baea" providerId="ADAL" clId="{8D789F34-3E52-4873-9901-5809849E1FD0}" dt="2023-11-07T21:15:40.546" v="160" actId="1035"/>
          <ac:spMkLst>
            <pc:docMk/>
            <pc:sldMk cId="2754724246" sldId="288"/>
            <ac:spMk id="8" creationId="{AFF6197A-CD28-A32C-63B8-FF41C62F27FF}"/>
          </ac:spMkLst>
        </pc:spChg>
        <pc:spChg chg="mod">
          <ac:chgData name="Conor Topp-Annan" userId="6e2f505e-1c75-403f-8fac-1b521a62baea" providerId="ADAL" clId="{8D789F34-3E52-4873-9901-5809849E1FD0}" dt="2023-11-07T21:15:40.546" v="160" actId="1035"/>
          <ac:spMkLst>
            <pc:docMk/>
            <pc:sldMk cId="2754724246" sldId="288"/>
            <ac:spMk id="9" creationId="{2EFCD045-C8FC-B555-1928-C4CA06A2D4CE}"/>
          </ac:spMkLst>
        </pc:spChg>
        <pc:spChg chg="mod">
          <ac:chgData name="Conor Topp-Annan" userId="6e2f505e-1c75-403f-8fac-1b521a62baea" providerId="ADAL" clId="{8D789F34-3E52-4873-9901-5809849E1FD0}" dt="2023-11-07T21:15:40.546" v="160" actId="1035"/>
          <ac:spMkLst>
            <pc:docMk/>
            <pc:sldMk cId="2754724246" sldId="288"/>
            <ac:spMk id="10" creationId="{EFA5C0E8-0D0B-E97C-B1F9-FB8E70BE72A7}"/>
          </ac:spMkLst>
        </pc:spChg>
        <pc:spChg chg="mod">
          <ac:chgData name="Conor Topp-Annan" userId="6e2f505e-1c75-403f-8fac-1b521a62baea" providerId="ADAL" clId="{8D789F34-3E52-4873-9901-5809849E1FD0}" dt="2023-11-07T21:15:40.546" v="160" actId="1035"/>
          <ac:spMkLst>
            <pc:docMk/>
            <pc:sldMk cId="2754724246" sldId="288"/>
            <ac:spMk id="11" creationId="{32C23B73-9B68-2C44-9FDC-37958E0E5390}"/>
          </ac:spMkLst>
        </pc:spChg>
        <pc:spChg chg="mod">
          <ac:chgData name="Conor Topp-Annan" userId="6e2f505e-1c75-403f-8fac-1b521a62baea" providerId="ADAL" clId="{8D789F34-3E52-4873-9901-5809849E1FD0}" dt="2023-11-07T21:15:40.546" v="160" actId="1035"/>
          <ac:spMkLst>
            <pc:docMk/>
            <pc:sldMk cId="2754724246" sldId="288"/>
            <ac:spMk id="12" creationId="{721B72FD-9EEF-A939-C185-2F23298692E3}"/>
          </ac:spMkLst>
        </pc:spChg>
        <pc:spChg chg="mod">
          <ac:chgData name="Conor Topp-Annan" userId="6e2f505e-1c75-403f-8fac-1b521a62baea" providerId="ADAL" clId="{8D789F34-3E52-4873-9901-5809849E1FD0}" dt="2023-11-07T21:15:40.546" v="160" actId="1035"/>
          <ac:spMkLst>
            <pc:docMk/>
            <pc:sldMk cId="2754724246" sldId="288"/>
            <ac:spMk id="13" creationId="{1CF28AA7-1E09-8107-AE7F-8543C4F9AD24}"/>
          </ac:spMkLst>
        </pc:spChg>
        <pc:spChg chg="mod">
          <ac:chgData name="Conor Topp-Annan" userId="6e2f505e-1c75-403f-8fac-1b521a62baea" providerId="ADAL" clId="{8D789F34-3E52-4873-9901-5809849E1FD0}" dt="2023-11-07T21:16:30.728" v="168" actId="1035"/>
          <ac:spMkLst>
            <pc:docMk/>
            <pc:sldMk cId="2754724246" sldId="288"/>
            <ac:spMk id="14" creationId="{75CA87EC-810E-E256-814B-2E412D7E1C81}"/>
          </ac:spMkLst>
        </pc:spChg>
        <pc:spChg chg="mod">
          <ac:chgData name="Conor Topp-Annan" userId="6e2f505e-1c75-403f-8fac-1b521a62baea" providerId="ADAL" clId="{8D789F34-3E52-4873-9901-5809849E1FD0}" dt="2023-11-07T21:16:23.599" v="167" actId="207"/>
          <ac:spMkLst>
            <pc:docMk/>
            <pc:sldMk cId="2754724246" sldId="288"/>
            <ac:spMk id="15" creationId="{403D20DE-4DF6-3ACB-C339-78632783C7EA}"/>
          </ac:spMkLst>
        </pc:spChg>
        <pc:spChg chg="mod">
          <ac:chgData name="Conor Topp-Annan" userId="6e2f505e-1c75-403f-8fac-1b521a62baea" providerId="ADAL" clId="{8D789F34-3E52-4873-9901-5809849E1FD0}" dt="2023-11-07T21:15:40.546" v="160" actId="1035"/>
          <ac:spMkLst>
            <pc:docMk/>
            <pc:sldMk cId="2754724246" sldId="288"/>
            <ac:spMk id="16" creationId="{2B003D49-AAF2-8BB1-F1A4-668B66E56351}"/>
          </ac:spMkLst>
        </pc:spChg>
        <pc:spChg chg="mod">
          <ac:chgData name="Conor Topp-Annan" userId="6e2f505e-1c75-403f-8fac-1b521a62baea" providerId="ADAL" clId="{8D789F34-3E52-4873-9901-5809849E1FD0}" dt="2023-11-07T21:15:44.761" v="163" actId="1036"/>
          <ac:spMkLst>
            <pc:docMk/>
            <pc:sldMk cId="2754724246" sldId="288"/>
            <ac:spMk id="18" creationId="{9897B6BF-88E4-F370-3813-6D24A58007AC}"/>
          </ac:spMkLst>
        </pc:spChg>
        <pc:spChg chg="mod">
          <ac:chgData name="Conor Topp-Annan" userId="6e2f505e-1c75-403f-8fac-1b521a62baea" providerId="ADAL" clId="{8D789F34-3E52-4873-9901-5809849E1FD0}" dt="2023-11-07T21:15:44.761" v="163" actId="1036"/>
          <ac:spMkLst>
            <pc:docMk/>
            <pc:sldMk cId="2754724246" sldId="288"/>
            <ac:spMk id="19" creationId="{BE5DE343-923F-080B-67DD-47F9F61632B2}"/>
          </ac:spMkLst>
        </pc:spChg>
        <pc:spChg chg="mod">
          <ac:chgData name="Conor Topp-Annan" userId="6e2f505e-1c75-403f-8fac-1b521a62baea" providerId="ADAL" clId="{8D789F34-3E52-4873-9901-5809849E1FD0}" dt="2023-11-07T21:15:44.761" v="163" actId="1036"/>
          <ac:spMkLst>
            <pc:docMk/>
            <pc:sldMk cId="2754724246" sldId="288"/>
            <ac:spMk id="20" creationId="{B9B876A3-C4EC-F33B-CE82-5BF77299CDB0}"/>
          </ac:spMkLst>
        </pc:spChg>
        <pc:spChg chg="mod">
          <ac:chgData name="Conor Topp-Annan" userId="6e2f505e-1c75-403f-8fac-1b521a62baea" providerId="ADAL" clId="{8D789F34-3E52-4873-9901-5809849E1FD0}" dt="2023-11-07T21:15:44.761" v="163" actId="1036"/>
          <ac:spMkLst>
            <pc:docMk/>
            <pc:sldMk cId="2754724246" sldId="288"/>
            <ac:spMk id="21" creationId="{62639462-C1A4-04F8-E3A3-EFF0394AA33F}"/>
          </ac:spMkLst>
        </pc:spChg>
        <pc:spChg chg="mod">
          <ac:chgData name="Conor Topp-Annan" userId="6e2f505e-1c75-403f-8fac-1b521a62baea" providerId="ADAL" clId="{8D789F34-3E52-4873-9901-5809849E1FD0}" dt="2023-11-07T21:15:44.761" v="163" actId="1036"/>
          <ac:spMkLst>
            <pc:docMk/>
            <pc:sldMk cId="2754724246" sldId="288"/>
            <ac:spMk id="22" creationId="{93C90D08-27E7-7974-5A53-EC1B6BEA5EDC}"/>
          </ac:spMkLst>
        </pc:spChg>
        <pc:spChg chg="mod">
          <ac:chgData name="Conor Topp-Annan" userId="6e2f505e-1c75-403f-8fac-1b521a62baea" providerId="ADAL" clId="{8D789F34-3E52-4873-9901-5809849E1FD0}" dt="2023-11-07T21:17:01.107" v="175" actId="1036"/>
          <ac:spMkLst>
            <pc:docMk/>
            <pc:sldMk cId="2754724246" sldId="288"/>
            <ac:spMk id="23" creationId="{F2BD8A1F-7B55-C0C1-A31F-66D6F91D337B}"/>
          </ac:spMkLst>
        </pc:spChg>
        <pc:spChg chg="mod">
          <ac:chgData name="Conor Topp-Annan" userId="6e2f505e-1c75-403f-8fac-1b521a62baea" providerId="ADAL" clId="{8D789F34-3E52-4873-9901-5809849E1FD0}" dt="2023-11-07T21:16:58.357" v="173" actId="1036"/>
          <ac:spMkLst>
            <pc:docMk/>
            <pc:sldMk cId="2754724246" sldId="288"/>
            <ac:spMk id="24" creationId="{6C40DD74-A644-E5A8-F165-DBF44DD23B55}"/>
          </ac:spMkLst>
        </pc:spChg>
        <pc:spChg chg="add del mod">
          <ac:chgData name="Conor Topp-Annan" userId="6e2f505e-1c75-403f-8fac-1b521a62baea" providerId="ADAL" clId="{8D789F34-3E52-4873-9901-5809849E1FD0}" dt="2023-11-07T21:17:50.044" v="187" actId="478"/>
          <ac:spMkLst>
            <pc:docMk/>
            <pc:sldMk cId="2754724246" sldId="288"/>
            <ac:spMk id="25" creationId="{6FA605FA-07D0-F671-33D0-4B5973D2661F}"/>
          </ac:spMkLst>
        </pc:spChg>
        <pc:spChg chg="add del mod">
          <ac:chgData name="Conor Topp-Annan" userId="6e2f505e-1c75-403f-8fac-1b521a62baea" providerId="ADAL" clId="{8D789F34-3E52-4873-9901-5809849E1FD0}" dt="2023-11-07T21:20:18.999" v="202" actId="478"/>
          <ac:spMkLst>
            <pc:docMk/>
            <pc:sldMk cId="2754724246" sldId="288"/>
            <ac:spMk id="31" creationId="{C14AA2C6-9D87-58E7-B431-D0D101A81D20}"/>
          </ac:spMkLst>
        </pc:spChg>
        <pc:graphicFrameChg chg="mod">
          <ac:chgData name="Conor Topp-Annan" userId="6e2f505e-1c75-403f-8fac-1b521a62baea" providerId="ADAL" clId="{8D789F34-3E52-4873-9901-5809849E1FD0}" dt="2023-11-07T21:15:40.546" v="160" actId="1035"/>
          <ac:graphicFrameMkLst>
            <pc:docMk/>
            <pc:sldMk cId="2754724246" sldId="288"/>
            <ac:graphicFrameMk id="5" creationId="{19221856-EFBE-1671-367B-410F6D318097}"/>
          </ac:graphicFrameMkLst>
        </pc:graphicFrameChg>
        <pc:graphicFrameChg chg="mod">
          <ac:chgData name="Conor Topp-Annan" userId="6e2f505e-1c75-403f-8fac-1b521a62baea" providerId="ADAL" clId="{8D789F34-3E52-4873-9901-5809849E1FD0}" dt="2023-11-07T21:18:16.702" v="189" actId="208"/>
          <ac:graphicFrameMkLst>
            <pc:docMk/>
            <pc:sldMk cId="2754724246" sldId="288"/>
            <ac:graphicFrameMk id="17" creationId="{E04A1D1C-1F0E-9EBA-EDDF-5022C2DBD9F3}"/>
          </ac:graphicFrameMkLst>
        </pc:graphicFrameChg>
        <pc:cxnChg chg="add del mod">
          <ac:chgData name="Conor Topp-Annan" userId="6e2f505e-1c75-403f-8fac-1b521a62baea" providerId="ADAL" clId="{8D789F34-3E52-4873-9901-5809849E1FD0}" dt="2023-11-07T21:18:57.939" v="194" actId="478"/>
          <ac:cxnSpMkLst>
            <pc:docMk/>
            <pc:sldMk cId="2754724246" sldId="288"/>
            <ac:cxnSpMk id="27" creationId="{7C249FCF-FD46-EC04-8897-712A098215F0}"/>
          </ac:cxnSpMkLst>
        </pc:cxnChg>
        <pc:cxnChg chg="add mod">
          <ac:chgData name="Conor Topp-Annan" userId="6e2f505e-1c75-403f-8fac-1b521a62baea" providerId="ADAL" clId="{8D789F34-3E52-4873-9901-5809849E1FD0}" dt="2023-11-07T21:21:49.928" v="236" actId="1076"/>
          <ac:cxnSpMkLst>
            <pc:docMk/>
            <pc:sldMk cId="2754724246" sldId="288"/>
            <ac:cxnSpMk id="33" creationId="{2B1AA52A-07F4-A9FB-7BAB-5850769FF072}"/>
          </ac:cxnSpMkLst>
        </pc:cxnChg>
      </pc:sldChg>
      <pc:sldChg chg="modSp mod">
        <pc:chgData name="Conor Topp-Annan" userId="6e2f505e-1c75-403f-8fac-1b521a62baea" providerId="ADAL" clId="{8D789F34-3E52-4873-9901-5809849E1FD0}" dt="2023-11-07T21:23:25.845" v="292" actId="20577"/>
        <pc:sldMkLst>
          <pc:docMk/>
          <pc:sldMk cId="2080981176" sldId="289"/>
        </pc:sldMkLst>
        <pc:spChg chg="mod">
          <ac:chgData name="Conor Topp-Annan" userId="6e2f505e-1c75-403f-8fac-1b521a62baea" providerId="ADAL" clId="{8D789F34-3E52-4873-9901-5809849E1FD0}" dt="2023-11-07T21:23:25.845" v="292" actId="20577"/>
          <ac:spMkLst>
            <pc:docMk/>
            <pc:sldMk cId="2080981176" sldId="289"/>
            <ac:spMk id="17" creationId="{F3800546-30AF-997D-35E5-94AC281708E8}"/>
          </ac:spMkLst>
        </pc:spChg>
      </pc:sldChg>
      <pc:sldChg chg="addSp delSp modSp mod">
        <pc:chgData name="Conor Topp-Annan" userId="6e2f505e-1c75-403f-8fac-1b521a62baea" providerId="ADAL" clId="{8D789F34-3E52-4873-9901-5809849E1FD0}" dt="2023-11-07T21:31:11.563" v="401" actId="20577"/>
        <pc:sldMkLst>
          <pc:docMk/>
          <pc:sldMk cId="2108946258" sldId="290"/>
        </pc:sldMkLst>
        <pc:spChg chg="mod">
          <ac:chgData name="Conor Topp-Annan" userId="6e2f505e-1c75-403f-8fac-1b521a62baea" providerId="ADAL" clId="{8D789F34-3E52-4873-9901-5809849E1FD0}" dt="2023-11-07T21:12:16.598" v="103" actId="114"/>
          <ac:spMkLst>
            <pc:docMk/>
            <pc:sldMk cId="2108946258" sldId="290"/>
            <ac:spMk id="2" creationId="{00000000-0000-0000-0000-000000000000}"/>
          </ac:spMkLst>
        </pc:spChg>
        <pc:spChg chg="del">
          <ac:chgData name="Conor Topp-Annan" userId="6e2f505e-1c75-403f-8fac-1b521a62baea" providerId="ADAL" clId="{8D789F34-3E52-4873-9901-5809849E1FD0}" dt="2023-11-07T21:10:34.484" v="66" actId="478"/>
          <ac:spMkLst>
            <pc:docMk/>
            <pc:sldMk cId="2108946258" sldId="290"/>
            <ac:spMk id="3" creationId="{00000000-0000-0000-0000-000000000000}"/>
          </ac:spMkLst>
        </pc:spChg>
        <pc:spChg chg="add mod">
          <ac:chgData name="Conor Topp-Annan" userId="6e2f505e-1c75-403f-8fac-1b521a62baea" providerId="ADAL" clId="{8D789F34-3E52-4873-9901-5809849E1FD0}" dt="2023-11-07T21:31:11.563" v="401" actId="20577"/>
          <ac:spMkLst>
            <pc:docMk/>
            <pc:sldMk cId="2108946258" sldId="290"/>
            <ac:spMk id="4" creationId="{E39A05D0-F3CD-C9BE-10AE-A5736DC19B2A}"/>
          </ac:spMkLst>
        </pc:spChg>
        <pc:spChg chg="add del mod">
          <ac:chgData name="Conor Topp-Annan" userId="6e2f505e-1c75-403f-8fac-1b521a62baea" providerId="ADAL" clId="{8D789F34-3E52-4873-9901-5809849E1FD0}" dt="2023-11-07T21:11:48.511" v="88" actId="478"/>
          <ac:spMkLst>
            <pc:docMk/>
            <pc:sldMk cId="2108946258" sldId="290"/>
            <ac:spMk id="6" creationId="{0D8391AC-2CB9-1651-9320-AAAE26AFF1B6}"/>
          </ac:spMkLst>
        </pc:spChg>
        <pc:picChg chg="add mod">
          <ac:chgData name="Conor Topp-Annan" userId="6e2f505e-1c75-403f-8fac-1b521a62baea" providerId="ADAL" clId="{8D789F34-3E52-4873-9901-5809849E1FD0}" dt="2023-11-07T21:29:54.495" v="366" actId="1076"/>
          <ac:picMkLst>
            <pc:docMk/>
            <pc:sldMk cId="2108946258" sldId="290"/>
            <ac:picMk id="5" creationId="{8AEA2161-C4DF-064A-8A86-37F41E2FAC0C}"/>
          </ac:picMkLst>
        </pc:picChg>
        <pc:picChg chg="add del mod">
          <ac:chgData name="Conor Topp-Annan" userId="6e2f505e-1c75-403f-8fac-1b521a62baea" providerId="ADAL" clId="{8D789F34-3E52-4873-9901-5809849E1FD0}" dt="2023-11-07T21:11:34.970" v="83" actId="478"/>
          <ac:picMkLst>
            <pc:docMk/>
            <pc:sldMk cId="2108946258" sldId="290"/>
            <ac:picMk id="7" creationId="{12D58591-952B-FFFA-CD35-227DCB318D99}"/>
          </ac:picMkLst>
        </pc:picChg>
      </pc:sldChg>
      <pc:sldChg chg="addSp delSp modSp mod">
        <pc:chgData name="Conor Topp-Annan" userId="6e2f505e-1c75-403f-8fac-1b521a62baea" providerId="ADAL" clId="{8D789F34-3E52-4873-9901-5809849E1FD0}" dt="2023-11-07T21:23:13.052" v="261" actId="20577"/>
        <pc:sldMkLst>
          <pc:docMk/>
          <pc:sldMk cId="3805341148" sldId="293"/>
        </pc:sldMkLst>
        <pc:spChg chg="del mod">
          <ac:chgData name="Conor Topp-Annan" userId="6e2f505e-1c75-403f-8fac-1b521a62baea" providerId="ADAL" clId="{8D789F34-3E52-4873-9901-5809849E1FD0}" dt="2023-11-07T21:22:16.150" v="241" actId="478"/>
          <ac:spMkLst>
            <pc:docMk/>
            <pc:sldMk cId="3805341148" sldId="293"/>
            <ac:spMk id="2" creationId="{2C48CE06-9A43-DFF5-7554-76BEDEBFDC36}"/>
          </ac:spMkLst>
        </pc:spChg>
        <pc:spChg chg="mod">
          <ac:chgData name="Conor Topp-Annan" userId="6e2f505e-1c75-403f-8fac-1b521a62baea" providerId="ADAL" clId="{8D789F34-3E52-4873-9901-5809849E1FD0}" dt="2023-11-07T21:22:58.958" v="255" actId="1036"/>
          <ac:spMkLst>
            <pc:docMk/>
            <pc:sldMk cId="3805341148" sldId="293"/>
            <ac:spMk id="6" creationId="{20FA1B22-EA52-B2F1-BE17-D4CF19A16C48}"/>
          </ac:spMkLst>
        </pc:spChg>
        <pc:spChg chg="mod">
          <ac:chgData name="Conor Topp-Annan" userId="6e2f505e-1c75-403f-8fac-1b521a62baea" providerId="ADAL" clId="{8D789F34-3E52-4873-9901-5809849E1FD0}" dt="2023-11-07T21:22:57.389" v="253" actId="1035"/>
          <ac:spMkLst>
            <pc:docMk/>
            <pc:sldMk cId="3805341148" sldId="293"/>
            <ac:spMk id="7" creationId="{72EB2771-4492-3EEC-D913-47DF5CFEADE9}"/>
          </ac:spMkLst>
        </pc:spChg>
        <pc:spChg chg="mod">
          <ac:chgData name="Conor Topp-Annan" userId="6e2f505e-1c75-403f-8fac-1b521a62baea" providerId="ADAL" clId="{8D789F34-3E52-4873-9901-5809849E1FD0}" dt="2023-11-07T21:22:57.389" v="253" actId="1035"/>
          <ac:spMkLst>
            <pc:docMk/>
            <pc:sldMk cId="3805341148" sldId="293"/>
            <ac:spMk id="8" creationId="{92B10D33-C6C6-E8F8-AADB-8283D28DE338}"/>
          </ac:spMkLst>
        </pc:spChg>
        <pc:spChg chg="mod">
          <ac:chgData name="Conor Topp-Annan" userId="6e2f505e-1c75-403f-8fac-1b521a62baea" providerId="ADAL" clId="{8D789F34-3E52-4873-9901-5809849E1FD0}" dt="2023-11-07T21:22:57.389" v="253" actId="1035"/>
          <ac:spMkLst>
            <pc:docMk/>
            <pc:sldMk cId="3805341148" sldId="293"/>
            <ac:spMk id="9" creationId="{8B21EDC1-629A-9B53-5C24-1388940E7016}"/>
          </ac:spMkLst>
        </pc:spChg>
        <pc:spChg chg="add del mod">
          <ac:chgData name="Conor Topp-Annan" userId="6e2f505e-1c75-403f-8fac-1b521a62baea" providerId="ADAL" clId="{8D789F34-3E52-4873-9901-5809849E1FD0}" dt="2023-11-07T21:23:10.340" v="259" actId="478"/>
          <ac:spMkLst>
            <pc:docMk/>
            <pc:sldMk cId="3805341148" sldId="293"/>
            <ac:spMk id="11" creationId="{17FCC098-EC6D-37F5-ECF9-58271A4E3B03}"/>
          </ac:spMkLst>
        </pc:spChg>
        <pc:spChg chg="add mod">
          <ac:chgData name="Conor Topp-Annan" userId="6e2f505e-1c75-403f-8fac-1b521a62baea" providerId="ADAL" clId="{8D789F34-3E52-4873-9901-5809849E1FD0}" dt="2023-11-07T21:23:13.052" v="261" actId="20577"/>
          <ac:spMkLst>
            <pc:docMk/>
            <pc:sldMk cId="3805341148" sldId="293"/>
            <ac:spMk id="12" creationId="{162F6E5C-364C-0A16-1043-46C3BDF2DD0B}"/>
          </ac:spMkLst>
        </pc:spChg>
        <pc:picChg chg="mod">
          <ac:chgData name="Conor Topp-Annan" userId="6e2f505e-1c75-403f-8fac-1b521a62baea" providerId="ADAL" clId="{8D789F34-3E52-4873-9901-5809849E1FD0}" dt="2023-11-07T21:22:57.389" v="253" actId="1035"/>
          <ac:picMkLst>
            <pc:docMk/>
            <pc:sldMk cId="3805341148" sldId="293"/>
            <ac:picMk id="3" creationId="{BD03E562-E3F5-B8E4-76FB-4ACE7BD11826}"/>
          </ac:picMkLst>
        </pc:picChg>
        <pc:picChg chg="mod">
          <ac:chgData name="Conor Topp-Annan" userId="6e2f505e-1c75-403f-8fac-1b521a62baea" providerId="ADAL" clId="{8D789F34-3E52-4873-9901-5809849E1FD0}" dt="2023-11-07T21:22:57.389" v="253" actId="1035"/>
          <ac:picMkLst>
            <pc:docMk/>
            <pc:sldMk cId="3805341148" sldId="293"/>
            <ac:picMk id="4" creationId="{0DB09E4C-CC38-2263-64C6-12F0A9B34A79}"/>
          </ac:picMkLst>
        </pc:picChg>
        <pc:picChg chg="mod">
          <ac:chgData name="Conor Topp-Annan" userId="6e2f505e-1c75-403f-8fac-1b521a62baea" providerId="ADAL" clId="{8D789F34-3E52-4873-9901-5809849E1FD0}" dt="2023-11-07T21:22:57.389" v="253" actId="1035"/>
          <ac:picMkLst>
            <pc:docMk/>
            <pc:sldMk cId="3805341148" sldId="293"/>
            <ac:picMk id="5" creationId="{B942E9A1-0EC4-7063-8381-CD1A8A4BCAEE}"/>
          </ac:picMkLst>
        </pc:picChg>
      </pc:sldChg>
      <pc:sldChg chg="addSp delSp modSp mod modClrScheme chgLayout">
        <pc:chgData name="Conor Topp-Annan" userId="6e2f505e-1c75-403f-8fac-1b521a62baea" providerId="ADAL" clId="{8D789F34-3E52-4873-9901-5809849E1FD0}" dt="2023-11-07T21:47:45.940" v="507" actId="26606"/>
        <pc:sldMkLst>
          <pc:docMk/>
          <pc:sldMk cId="3667455912" sldId="298"/>
        </pc:sldMkLst>
        <pc:spChg chg="add mod ord">
          <ac:chgData name="Conor Topp-Annan" userId="6e2f505e-1c75-403f-8fac-1b521a62baea" providerId="ADAL" clId="{8D789F34-3E52-4873-9901-5809849E1FD0}" dt="2023-11-07T21:47:45.940" v="507" actId="26606"/>
          <ac:spMkLst>
            <pc:docMk/>
            <pc:sldMk cId="3667455912" sldId="298"/>
            <ac:spMk id="3" creationId="{43207CE0-625C-BABD-EA2D-EC4BFEE37F4D}"/>
          </ac:spMkLst>
        </pc:spChg>
        <pc:spChg chg="add del">
          <ac:chgData name="Conor Topp-Annan" userId="6e2f505e-1c75-403f-8fac-1b521a62baea" providerId="ADAL" clId="{8D789F34-3E52-4873-9901-5809849E1FD0}" dt="2023-11-07T21:29:03.311" v="339" actId="22"/>
          <ac:spMkLst>
            <pc:docMk/>
            <pc:sldMk cId="3667455912" sldId="298"/>
            <ac:spMk id="5" creationId="{7DF3C35D-82FA-0B6B-6F75-C56413A9C76F}"/>
          </ac:spMkLst>
        </pc:spChg>
        <pc:spChg chg="add mod">
          <ac:chgData name="Conor Topp-Annan" userId="6e2f505e-1c75-403f-8fac-1b521a62baea" providerId="ADAL" clId="{8D789F34-3E52-4873-9901-5809849E1FD0}" dt="2023-11-07T21:47:45.940" v="507" actId="26606"/>
          <ac:spMkLst>
            <pc:docMk/>
            <pc:sldMk cId="3667455912" sldId="298"/>
            <ac:spMk id="7" creationId="{44899146-A1FE-88E8-E639-BD6592180493}"/>
          </ac:spMkLst>
        </pc:spChg>
        <pc:spChg chg="add mod">
          <ac:chgData name="Conor Topp-Annan" userId="6e2f505e-1c75-403f-8fac-1b521a62baea" providerId="ADAL" clId="{8D789F34-3E52-4873-9901-5809849E1FD0}" dt="2023-11-07T21:47:45.940" v="507" actId="26606"/>
          <ac:spMkLst>
            <pc:docMk/>
            <pc:sldMk cId="3667455912" sldId="298"/>
            <ac:spMk id="12" creationId="{7433F5C4-6429-60CA-C63E-B10866E977BA}"/>
          </ac:spMkLst>
        </pc:spChg>
      </pc:sldChg>
      <pc:sldChg chg="addSp delSp modSp mod modClrScheme chgLayout">
        <pc:chgData name="Conor Topp-Annan" userId="6e2f505e-1c75-403f-8fac-1b521a62baea" providerId="ADAL" clId="{8D789F34-3E52-4873-9901-5809849E1FD0}" dt="2023-11-07T21:47:39.245" v="506" actId="26606"/>
        <pc:sldMkLst>
          <pc:docMk/>
          <pc:sldMk cId="2928005486" sldId="299"/>
        </pc:sldMkLst>
        <pc:spChg chg="add mod ord">
          <ac:chgData name="Conor Topp-Annan" userId="6e2f505e-1c75-403f-8fac-1b521a62baea" providerId="ADAL" clId="{8D789F34-3E52-4873-9901-5809849E1FD0}" dt="2023-11-07T21:47:39.245" v="506" actId="26606"/>
          <ac:spMkLst>
            <pc:docMk/>
            <pc:sldMk cId="2928005486" sldId="299"/>
            <ac:spMk id="3" creationId="{42D0D8B9-74EF-3C95-4F47-70D1025ABDFC}"/>
          </ac:spMkLst>
        </pc:spChg>
        <pc:spChg chg="add mod">
          <ac:chgData name="Conor Topp-Annan" userId="6e2f505e-1c75-403f-8fac-1b521a62baea" providerId="ADAL" clId="{8D789F34-3E52-4873-9901-5809849E1FD0}" dt="2023-11-07T21:47:39.245" v="506" actId="26606"/>
          <ac:spMkLst>
            <pc:docMk/>
            <pc:sldMk cId="2928005486" sldId="299"/>
            <ac:spMk id="7" creationId="{3C9A6946-4019-10B8-E403-4268CDAAD041}"/>
          </ac:spMkLst>
        </pc:spChg>
        <pc:spChg chg="add mod">
          <ac:chgData name="Conor Topp-Annan" userId="6e2f505e-1c75-403f-8fac-1b521a62baea" providerId="ADAL" clId="{8D789F34-3E52-4873-9901-5809849E1FD0}" dt="2023-11-07T21:47:39.245" v="506" actId="26606"/>
          <ac:spMkLst>
            <pc:docMk/>
            <pc:sldMk cId="2928005486" sldId="299"/>
            <ac:spMk id="12" creationId="{153D4ECD-EAB9-216C-1F5C-46B5C9B38AA1}"/>
          </ac:spMkLst>
        </pc:spChg>
        <pc:picChg chg="add del mod">
          <ac:chgData name="Conor Topp-Annan" userId="6e2f505e-1c75-403f-8fac-1b521a62baea" providerId="ADAL" clId="{8D789F34-3E52-4873-9901-5809849E1FD0}" dt="2023-11-07T21:42:26.468" v="484" actId="478"/>
          <ac:picMkLst>
            <pc:docMk/>
            <pc:sldMk cId="2928005486" sldId="299"/>
            <ac:picMk id="5" creationId="{9DDFEC08-BFB4-8BDB-349E-0E0BED79B8DD}"/>
          </ac:picMkLst>
        </pc:picChg>
      </pc:sldChg>
      <pc:sldChg chg="addSp delSp modSp mod ord">
        <pc:chgData name="Conor Topp-Annan" userId="6e2f505e-1c75-403f-8fac-1b521a62baea" providerId="ADAL" clId="{8D789F34-3E52-4873-9901-5809849E1FD0}" dt="2023-11-07T21:08:16.363" v="31" actId="14100"/>
        <pc:sldMkLst>
          <pc:docMk/>
          <pc:sldMk cId="927044989" sldId="300"/>
        </pc:sldMkLst>
        <pc:spChg chg="add del mod">
          <ac:chgData name="Conor Topp-Annan" userId="6e2f505e-1c75-403f-8fac-1b521a62baea" providerId="ADAL" clId="{8D789F34-3E52-4873-9901-5809849E1FD0}" dt="2023-11-07T21:08:13.870" v="30" actId="478"/>
          <ac:spMkLst>
            <pc:docMk/>
            <pc:sldMk cId="927044989" sldId="300"/>
            <ac:spMk id="3" creationId="{1C5599E9-9663-EBE9-F9CB-A4A47E0C37F5}"/>
          </ac:spMkLst>
        </pc:spChg>
        <pc:spChg chg="mod">
          <ac:chgData name="Conor Topp-Annan" userId="6e2f505e-1c75-403f-8fac-1b521a62baea" providerId="ADAL" clId="{8D789F34-3E52-4873-9901-5809849E1FD0}" dt="2023-11-07T21:08:16.363" v="31" actId="14100"/>
          <ac:spMkLst>
            <pc:docMk/>
            <pc:sldMk cId="927044989" sldId="300"/>
            <ac:spMk id="7" creationId="{2CA06A1B-A59F-4D44-8BBE-75A496F1FC40}"/>
          </ac:spMkLst>
        </pc:spChg>
        <pc:spChg chg="del">
          <ac:chgData name="Conor Topp-Annan" userId="6e2f505e-1c75-403f-8fac-1b521a62baea" providerId="ADAL" clId="{8D789F34-3E52-4873-9901-5809849E1FD0}" dt="2023-11-07T21:08:11" v="29" actId="478"/>
          <ac:spMkLst>
            <pc:docMk/>
            <pc:sldMk cId="927044989" sldId="300"/>
            <ac:spMk id="8" creationId="{5F2FB2CB-9F27-8C4C-9146-5A398827CC7E}"/>
          </ac:spMkLst>
        </pc:spChg>
      </pc:sldChg>
      <pc:sldChg chg="addSp delSp modSp add mod ord">
        <pc:chgData name="Conor Topp-Annan" userId="6e2f505e-1c75-403f-8fac-1b521a62baea" providerId="ADAL" clId="{8D789F34-3E52-4873-9901-5809849E1FD0}" dt="2023-11-07T21:36:30.566" v="451" actId="6549"/>
        <pc:sldMkLst>
          <pc:docMk/>
          <pc:sldMk cId="1169684676" sldId="301"/>
        </pc:sldMkLst>
        <pc:spChg chg="add del mod">
          <ac:chgData name="Conor Topp-Annan" userId="6e2f505e-1c75-403f-8fac-1b521a62baea" providerId="ADAL" clId="{8D789F34-3E52-4873-9901-5809849E1FD0}" dt="2023-11-07T21:10:19.162" v="63" actId="478"/>
          <ac:spMkLst>
            <pc:docMk/>
            <pc:sldMk cId="1169684676" sldId="301"/>
            <ac:spMk id="3" creationId="{D7853ED1-5CBE-2881-7635-0CA254B2FF57}"/>
          </ac:spMkLst>
        </pc:spChg>
        <pc:spChg chg="mod">
          <ac:chgData name="Conor Topp-Annan" userId="6e2f505e-1c75-403f-8fac-1b521a62baea" providerId="ADAL" clId="{8D789F34-3E52-4873-9901-5809849E1FD0}" dt="2023-11-07T21:36:30.566" v="451" actId="6549"/>
          <ac:spMkLst>
            <pc:docMk/>
            <pc:sldMk cId="1169684676" sldId="301"/>
            <ac:spMk id="7" creationId="{2CA06A1B-A59F-4D44-8BBE-75A496F1FC40}"/>
          </ac:spMkLst>
        </pc:spChg>
        <pc:spChg chg="del">
          <ac:chgData name="Conor Topp-Annan" userId="6e2f505e-1c75-403f-8fac-1b521a62baea" providerId="ADAL" clId="{8D789F34-3E52-4873-9901-5809849E1FD0}" dt="2023-11-07T21:10:17.413" v="62" actId="478"/>
          <ac:spMkLst>
            <pc:docMk/>
            <pc:sldMk cId="1169684676" sldId="301"/>
            <ac:spMk id="8" creationId="{5F2FB2CB-9F27-8C4C-9146-5A398827CC7E}"/>
          </ac:spMkLst>
        </pc:spChg>
      </pc:sldChg>
      <pc:sldChg chg="modSp add mod ord">
        <pc:chgData name="Conor Topp-Annan" userId="6e2f505e-1c75-403f-8fac-1b521a62baea" providerId="ADAL" clId="{8D789F34-3E52-4873-9901-5809849E1FD0}" dt="2023-11-07T21:14:18.634" v="133"/>
        <pc:sldMkLst>
          <pc:docMk/>
          <pc:sldMk cId="3678825666" sldId="302"/>
        </pc:sldMkLst>
        <pc:spChg chg="mod">
          <ac:chgData name="Conor Topp-Annan" userId="6e2f505e-1c75-403f-8fac-1b521a62baea" providerId="ADAL" clId="{8D789F34-3E52-4873-9901-5809849E1FD0}" dt="2023-11-07T21:14:18.634" v="133"/>
          <ac:spMkLst>
            <pc:docMk/>
            <pc:sldMk cId="3678825666" sldId="302"/>
            <ac:spMk id="7" creationId="{2CA06A1B-A59F-4D44-8BBE-75A496F1FC40}"/>
          </ac:spMkLst>
        </pc:spChg>
      </pc:sldChg>
      <pc:sldChg chg="modSp add mod ord">
        <pc:chgData name="Conor Topp-Annan" userId="6e2f505e-1c75-403f-8fac-1b521a62baea" providerId="ADAL" clId="{8D789F34-3E52-4873-9901-5809849E1FD0}" dt="2023-11-07T21:14:52.319" v="144" actId="14100"/>
        <pc:sldMkLst>
          <pc:docMk/>
          <pc:sldMk cId="2964803762" sldId="303"/>
        </pc:sldMkLst>
        <pc:spChg chg="mod">
          <ac:chgData name="Conor Topp-Annan" userId="6e2f505e-1c75-403f-8fac-1b521a62baea" providerId="ADAL" clId="{8D789F34-3E52-4873-9901-5809849E1FD0}" dt="2023-11-07T21:14:52.319" v="144" actId="14100"/>
          <ac:spMkLst>
            <pc:docMk/>
            <pc:sldMk cId="2964803762" sldId="303"/>
            <ac:spMk id="7" creationId="{2CA06A1B-A59F-4D44-8BBE-75A496F1FC40}"/>
          </ac:spMkLst>
        </pc:spChg>
      </pc:sldChg>
      <pc:sldChg chg="add del">
        <pc:chgData name="Conor Topp-Annan" userId="6e2f505e-1c75-403f-8fac-1b521a62baea" providerId="ADAL" clId="{8D789F34-3E52-4873-9901-5809849E1FD0}" dt="2023-11-07T21:15:12.532" v="149"/>
        <pc:sldMkLst>
          <pc:docMk/>
          <pc:sldMk cId="1155472274" sldId="304"/>
        </pc:sldMkLst>
      </pc:sldChg>
      <pc:sldChg chg="modSp add mod ord">
        <pc:chgData name="Conor Topp-Annan" userId="6e2f505e-1c75-403f-8fac-1b521a62baea" providerId="ADAL" clId="{8D789F34-3E52-4873-9901-5809849E1FD0}" dt="2023-11-07T21:15:24.877" v="154"/>
        <pc:sldMkLst>
          <pc:docMk/>
          <pc:sldMk cId="4123740331" sldId="304"/>
        </pc:sldMkLst>
        <pc:spChg chg="mod">
          <ac:chgData name="Conor Topp-Annan" userId="6e2f505e-1c75-403f-8fac-1b521a62baea" providerId="ADAL" clId="{8D789F34-3E52-4873-9901-5809849E1FD0}" dt="2023-11-07T21:15:24.877" v="154"/>
          <ac:spMkLst>
            <pc:docMk/>
            <pc:sldMk cId="4123740331" sldId="304"/>
            <ac:spMk id="7" creationId="{2CA06A1B-A59F-4D44-8BBE-75A496F1FC40}"/>
          </ac:spMkLst>
        </pc:spChg>
      </pc:sldChg>
      <pc:sldChg chg="modSp add mod ord">
        <pc:chgData name="Conor Topp-Annan" userId="6e2f505e-1c75-403f-8fac-1b521a62baea" providerId="ADAL" clId="{8D789F34-3E52-4873-9901-5809849E1FD0}" dt="2023-11-07T21:22:18.870" v="242"/>
        <pc:sldMkLst>
          <pc:docMk/>
          <pc:sldMk cId="3584924982" sldId="305"/>
        </pc:sldMkLst>
        <pc:spChg chg="mod">
          <ac:chgData name="Conor Topp-Annan" userId="6e2f505e-1c75-403f-8fac-1b521a62baea" providerId="ADAL" clId="{8D789F34-3E52-4873-9901-5809849E1FD0}" dt="2023-11-07T21:22:18.870" v="242"/>
          <ac:spMkLst>
            <pc:docMk/>
            <pc:sldMk cId="3584924982" sldId="305"/>
            <ac:spMk id="7" creationId="{2CA06A1B-A59F-4D44-8BBE-75A496F1FC40}"/>
          </ac:spMkLst>
        </pc:spChg>
      </pc:sldChg>
      <pc:sldMasterChg chg="delSldLayout modSldLayout sldLayoutOrd">
        <pc:chgData name="Conor Topp-Annan" userId="6e2f505e-1c75-403f-8fac-1b521a62baea" providerId="ADAL" clId="{8D789F34-3E52-4873-9901-5809849E1FD0}" dt="2023-11-07T21:46:39.829" v="502" actId="2696"/>
        <pc:sldMasterMkLst>
          <pc:docMk/>
          <pc:sldMasterMk cId="4256363079" sldId="2147483697"/>
        </pc:sldMasterMkLst>
        <pc:sldLayoutChg chg="addSp delSp modSp mod">
          <pc:chgData name="Conor Topp-Annan" userId="6e2f505e-1c75-403f-8fac-1b521a62baea" providerId="ADAL" clId="{8D789F34-3E52-4873-9901-5809849E1FD0}" dt="2023-11-07T21:39:48.409" v="469" actId="167"/>
          <pc:sldLayoutMkLst>
            <pc:docMk/>
            <pc:sldMasterMk cId="4256363079" sldId="2147483697"/>
            <pc:sldLayoutMk cId="2137559689" sldId="2147483709"/>
          </pc:sldLayoutMkLst>
          <pc:picChg chg="add del mod ord modCrop">
            <ac:chgData name="Conor Topp-Annan" userId="6e2f505e-1c75-403f-8fac-1b521a62baea" providerId="ADAL" clId="{8D789F34-3E52-4873-9901-5809849E1FD0}" dt="2023-11-07T21:39:30.373" v="462" actId="478"/>
            <ac:picMkLst>
              <pc:docMk/>
              <pc:sldMasterMk cId="4256363079" sldId="2147483697"/>
              <pc:sldLayoutMk cId="2137559689" sldId="2147483709"/>
              <ac:picMk id="4" creationId="{B744B21C-24C8-6650-6C30-7147C4C0ECA6}"/>
            </ac:picMkLst>
          </pc:picChg>
          <pc:picChg chg="add mod ord modCrop">
            <ac:chgData name="Conor Topp-Annan" userId="6e2f505e-1c75-403f-8fac-1b521a62baea" providerId="ADAL" clId="{8D789F34-3E52-4873-9901-5809849E1FD0}" dt="2023-11-07T21:39:48.409" v="469" actId="167"/>
            <ac:picMkLst>
              <pc:docMk/>
              <pc:sldMasterMk cId="4256363079" sldId="2147483697"/>
              <pc:sldLayoutMk cId="2137559689" sldId="2147483709"/>
              <ac:picMk id="8" creationId="{D4658A18-4C66-BDC5-5E1E-D9F677D409FA}"/>
            </ac:picMkLst>
          </pc:picChg>
          <pc:picChg chg="del">
            <ac:chgData name="Conor Topp-Annan" userId="6e2f505e-1c75-403f-8fac-1b521a62baea" providerId="ADAL" clId="{8D789F34-3E52-4873-9901-5809849E1FD0}" dt="2023-11-07T21:38:51.005" v="452" actId="478"/>
            <ac:picMkLst>
              <pc:docMk/>
              <pc:sldMasterMk cId="4256363079" sldId="2147483697"/>
              <pc:sldLayoutMk cId="2137559689" sldId="2147483709"/>
              <ac:picMk id="15" creationId="{BFBED843-DB48-6143-8FCA-5E1C335D4659}"/>
            </ac:picMkLst>
          </pc:picChg>
        </pc:sldLayoutChg>
        <pc:sldLayoutChg chg="addSp delSp modSp mod ord">
          <pc:chgData name="Conor Topp-Annan" userId="6e2f505e-1c75-403f-8fac-1b521a62baea" providerId="ADAL" clId="{8D789F34-3E52-4873-9901-5809849E1FD0}" dt="2023-11-07T21:41:13.640" v="483" actId="167"/>
          <pc:sldLayoutMkLst>
            <pc:docMk/>
            <pc:sldMasterMk cId="4256363079" sldId="2147483697"/>
            <pc:sldLayoutMk cId="1573352901" sldId="2147483718"/>
          </pc:sldLayoutMkLst>
          <pc:spChg chg="mod">
            <ac:chgData name="Conor Topp-Annan" userId="6e2f505e-1c75-403f-8fac-1b521a62baea" providerId="ADAL" clId="{8D789F34-3E52-4873-9901-5809849E1FD0}" dt="2023-11-07T21:40:47.393" v="476" actId="1076"/>
            <ac:spMkLst>
              <pc:docMk/>
              <pc:sldMasterMk cId="4256363079" sldId="2147483697"/>
              <pc:sldLayoutMk cId="1573352901" sldId="2147483718"/>
              <ac:spMk id="3" creationId="{00000000-0000-0000-0000-000000000000}"/>
            </ac:spMkLst>
          </pc:spChg>
          <pc:spChg chg="mod">
            <ac:chgData name="Conor Topp-Annan" userId="6e2f505e-1c75-403f-8fac-1b521a62baea" providerId="ADAL" clId="{8D789F34-3E52-4873-9901-5809849E1FD0}" dt="2023-11-07T21:40:37.309" v="473" actId="1076"/>
            <ac:spMkLst>
              <pc:docMk/>
              <pc:sldMasterMk cId="4256363079" sldId="2147483697"/>
              <pc:sldLayoutMk cId="1573352901" sldId="2147483718"/>
              <ac:spMk id="7" creationId="{00000000-0000-0000-0000-000000000000}"/>
            </ac:spMkLst>
          </pc:spChg>
          <pc:picChg chg="add mod ord modCrop">
            <ac:chgData name="Conor Topp-Annan" userId="6e2f505e-1c75-403f-8fac-1b521a62baea" providerId="ADAL" clId="{8D789F34-3E52-4873-9901-5809849E1FD0}" dt="2023-11-07T21:41:13.640" v="483" actId="167"/>
            <ac:picMkLst>
              <pc:docMk/>
              <pc:sldMasterMk cId="4256363079" sldId="2147483697"/>
              <pc:sldLayoutMk cId="1573352901" sldId="2147483718"/>
              <ac:picMk id="4" creationId="{28622BEA-16EA-A909-BED7-2876CA5F40A1}"/>
            </ac:picMkLst>
          </pc:picChg>
          <pc:picChg chg="mod">
            <ac:chgData name="Conor Topp-Annan" userId="6e2f505e-1c75-403f-8fac-1b521a62baea" providerId="ADAL" clId="{8D789F34-3E52-4873-9901-5809849E1FD0}" dt="2023-11-07T21:40:44.816" v="475" actId="1076"/>
            <ac:picMkLst>
              <pc:docMk/>
              <pc:sldMasterMk cId="4256363079" sldId="2147483697"/>
              <pc:sldLayoutMk cId="1573352901" sldId="2147483718"/>
              <ac:picMk id="5" creationId="{7BCA7B89-1D82-484D-B3C1-318BEB96AAD2}"/>
            </ac:picMkLst>
          </pc:picChg>
          <pc:picChg chg="del">
            <ac:chgData name="Conor Topp-Annan" userId="6e2f505e-1c75-403f-8fac-1b521a62baea" providerId="ADAL" clId="{8D789F34-3E52-4873-9901-5809849E1FD0}" dt="2023-11-07T21:40:56.686" v="477" actId="478"/>
            <ac:picMkLst>
              <pc:docMk/>
              <pc:sldMasterMk cId="4256363079" sldId="2147483697"/>
              <pc:sldLayoutMk cId="1573352901" sldId="2147483718"/>
              <ac:picMk id="8" creationId="{D4658A18-4C66-BDC5-5E1E-D9F677D409FA}"/>
            </ac:picMkLst>
          </pc:picChg>
          <pc:picChg chg="del">
            <ac:chgData name="Conor Topp-Annan" userId="6e2f505e-1c75-403f-8fac-1b521a62baea" providerId="ADAL" clId="{8D789F34-3E52-4873-9901-5809849E1FD0}" dt="2023-11-07T21:40:32.545" v="472" actId="478"/>
            <ac:picMkLst>
              <pc:docMk/>
              <pc:sldMasterMk cId="4256363079" sldId="2147483697"/>
              <pc:sldLayoutMk cId="1573352901" sldId="2147483718"/>
              <ac:picMk id="10" creationId="{2BD9AD54-7A2F-B447-B814-EFF7D16144B7}"/>
            </ac:picMkLst>
          </pc:picChg>
        </pc:sldLayoutChg>
        <pc:sldLayoutChg chg="modSp del mod">
          <pc:chgData name="Conor Topp-Annan" userId="6e2f505e-1c75-403f-8fac-1b521a62baea" providerId="ADAL" clId="{8D789F34-3E52-4873-9901-5809849E1FD0}" dt="2023-11-07T21:46:39.829" v="502" actId="2696"/>
          <pc:sldLayoutMkLst>
            <pc:docMk/>
            <pc:sldMasterMk cId="4256363079" sldId="2147483697"/>
            <pc:sldLayoutMk cId="3706554406" sldId="2147483726"/>
          </pc:sldLayoutMkLst>
          <pc:picChg chg="mod">
            <ac:chgData name="Conor Topp-Annan" userId="6e2f505e-1c75-403f-8fac-1b521a62baea" providerId="ADAL" clId="{8D789F34-3E52-4873-9901-5809849E1FD0}" dt="2023-11-07T21:46:35.495" v="501" actId="1076"/>
            <ac:picMkLst>
              <pc:docMk/>
              <pc:sldMasterMk cId="4256363079" sldId="2147483697"/>
              <pc:sldLayoutMk cId="3706554406" sldId="2147483726"/>
              <ac:picMk id="3" creationId="{F6032C60-0FFB-864E-8570-873A87D5B1CB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A3E2E6-5F27-479D-97CB-EE828EC3824D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8288335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83DDAA-B36F-4BB3-AB5B-943016DCAE22}" type="datetimeFigureOut">
              <a:rPr lang="en-NZ" smtClean="0"/>
              <a:t>1/03/2024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609598-AAA1-4E2C-9837-F4F650CC14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027042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7900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39505" algn="l" defTabSz="87900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79009" algn="l" defTabSz="87900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18515" algn="l" defTabSz="87900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758018" algn="l" defTabSz="87900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197524" algn="l" defTabSz="87900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637028" algn="l" defTabSz="87900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3076534" algn="l" defTabSz="87900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516038" algn="l" defTabSz="87900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09598-AAA1-4E2C-9837-F4F650CC1434}" type="slidenum">
              <a:rPr lang="en-NZ" smtClean="0"/>
              <a:t>1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8714427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09598-AAA1-4E2C-9837-F4F650CC1434}" type="slidenum">
              <a:rPr lang="en-NZ" smtClean="0"/>
              <a:t>10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7552136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09598-AAA1-4E2C-9837-F4F650CC1434}" type="slidenum">
              <a:rPr lang="en-NZ" smtClean="0"/>
              <a:t>11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7194492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09598-AAA1-4E2C-9837-F4F650CC1434}" type="slidenum">
              <a:rPr lang="en-NZ" smtClean="0"/>
              <a:t>12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9234079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8790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NZ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09598-AAA1-4E2C-9837-F4F650CC1434}" type="slidenum">
              <a:rPr lang="en-NZ" smtClean="0"/>
              <a:t>13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3154216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09598-AAA1-4E2C-9837-F4F650CC1434}" type="slidenum">
              <a:rPr lang="en-NZ" smtClean="0"/>
              <a:t>14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0732515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09598-AAA1-4E2C-9837-F4F650CC1434}" type="slidenum">
              <a:rPr lang="en-NZ" smtClean="0"/>
              <a:t>15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5654560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-307509" algn="l" defTabSz="6858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NZ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09598-AAA1-4E2C-9837-F4F650CC1434}" type="slidenum">
              <a:rPr lang="en-NZ" smtClean="0"/>
              <a:t>16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8448987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09598-AAA1-4E2C-9837-F4F650CC1434}" type="slidenum">
              <a:rPr lang="en-NZ" smtClean="0"/>
              <a:t>17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7402810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8790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09598-AAA1-4E2C-9837-F4F650CC1434}" type="slidenum">
              <a:rPr lang="en-NZ" smtClean="0"/>
              <a:t>18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6162671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09598-AAA1-4E2C-9837-F4F650CC1434}" type="slidenum">
              <a:rPr lang="en-NZ" smtClean="0"/>
              <a:t>19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8725804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09598-AAA1-4E2C-9837-F4F650CC1434}" type="slidenum">
              <a:rPr lang="en-NZ" smtClean="0"/>
              <a:t>2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7192514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09598-AAA1-4E2C-9837-F4F650CC1434}" type="slidenum">
              <a:rPr lang="en-NZ" smtClean="0"/>
              <a:t>3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8287085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09598-AAA1-4E2C-9837-F4F650CC1434}" type="slidenum">
              <a:rPr lang="en-NZ" smtClean="0"/>
              <a:t>4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9793505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09598-AAA1-4E2C-9837-F4F650CC1434}" type="slidenum">
              <a:rPr lang="en-NZ" smtClean="0"/>
              <a:t>5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8210566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marR="0" lvl="0" indent="-285750" algn="l" defTabSz="8790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NZ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09598-AAA1-4E2C-9837-F4F650CC1434}" type="slidenum">
              <a:rPr lang="en-NZ" smtClean="0"/>
              <a:t>6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3262408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09598-AAA1-4E2C-9837-F4F650CC1434}" type="slidenum">
              <a:rPr lang="en-NZ" smtClean="0"/>
              <a:t>7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5087714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09598-AAA1-4E2C-9837-F4F650CC1434}" type="slidenum">
              <a:rPr lang="en-NZ" smtClean="0"/>
              <a:t>8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9159704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09598-AAA1-4E2C-9837-F4F650CC1434}" type="slidenum">
              <a:rPr lang="en-NZ" smtClean="0"/>
              <a:t>9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173448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dam with water flowing over a river&#10;&#10;Description automatically generated">
            <a:extLst>
              <a:ext uri="{FF2B5EF4-FFF2-40B4-BE49-F238E27FC236}">
                <a16:creationId xmlns:a16="http://schemas.microsoft.com/office/drawing/2014/main" id="{D4658A18-4C66-BDC5-5E1E-D9F677D40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35"/>
          <a:stretch/>
        </p:blipFill>
        <p:spPr>
          <a:xfrm>
            <a:off x="1665142" y="-6350"/>
            <a:ext cx="7478858" cy="5143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BCA7B89-1D82-484D-B3C1-318BEB96AAD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0"/>
            <a:ext cx="5471815" cy="51435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0DFDD0A-C068-D24D-A298-C8DBD5AAF023}"/>
              </a:ext>
            </a:extLst>
          </p:cNvPr>
          <p:cNvSpPr/>
          <p:nvPr userDrawn="1"/>
        </p:nvSpPr>
        <p:spPr>
          <a:xfrm>
            <a:off x="0" y="4371950"/>
            <a:ext cx="9144000" cy="771550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11562" y="2715766"/>
            <a:ext cx="4100466" cy="99376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39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79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18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58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97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370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0765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160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 Heading</a:t>
            </a:r>
            <a:endParaRPr lang="en-NZ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11560" y="1563639"/>
            <a:ext cx="4100468" cy="993775"/>
          </a:xfrm>
          <a:prstGeom prst="rect">
            <a:avLst/>
          </a:prstGeom>
        </p:spPr>
        <p:txBody>
          <a:bodyPr anchor="b" anchorCtr="0"/>
          <a:lstStyle>
            <a:lvl1pPr algn="l">
              <a:defRPr sz="38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</a:t>
            </a:r>
            <a:br>
              <a:rPr lang="en-US" dirty="0"/>
            </a:br>
            <a:r>
              <a:rPr lang="en-US" dirty="0"/>
              <a:t>Heading Here</a:t>
            </a:r>
            <a:endParaRPr lang="en-NZ" dirty="0"/>
          </a:p>
        </p:txBody>
      </p:sp>
      <p:pic>
        <p:nvPicPr>
          <p:cNvPr id="9" name="Picture 8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3BFCFB7B-96C2-A246-8930-7C450C69911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4663121"/>
            <a:ext cx="1275680" cy="18920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0489FBC-BF81-E0B1-36D1-74DEB8C90FB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83518"/>
            <a:ext cx="1868220" cy="55706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E9EC916-FF3B-626D-7BB7-FD1C6B82D87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603037"/>
            <a:ext cx="1652196" cy="30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559689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ection Tea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No scheme to manage hundreds of dams, but regulations concern farmers - NZ  Herald">
            <a:extLst>
              <a:ext uri="{FF2B5EF4-FFF2-40B4-BE49-F238E27FC236}">
                <a16:creationId xmlns:a16="http://schemas.microsoft.com/office/drawing/2014/main" id="{E2D02A8E-2D48-564A-7117-A5DE78CAD10E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33"/>
          <a:stretch/>
        </p:blipFill>
        <p:spPr bwMode="auto">
          <a:xfrm>
            <a:off x="4781972" y="-2282"/>
            <a:ext cx="4362028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6032C60-0FFB-864E-8570-873A87D5B1C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738031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603003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766887"/>
            <a:ext cx="8229600" cy="857250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NZ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761058"/>
            <a:ext cx="8229600" cy="266774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1E935B5-F215-BB43-A8A3-881CE878F4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7200" y="4767263"/>
            <a:ext cx="6779096" cy="273844"/>
          </a:xfrm>
        </p:spPr>
        <p:txBody>
          <a:bodyPr/>
          <a:lstStyle>
            <a:lvl1pPr algn="l">
              <a:defRPr/>
            </a:lvl1pPr>
          </a:lstStyle>
          <a:p>
            <a:r>
              <a:rPr lang="en-NZ" dirty="0"/>
              <a:t>BP PowerPoint Template April 2022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A772926-827A-6D41-AED9-654C360020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71437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F05ACF6-DFB6-2C4B-7EE7-7840B782B20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3862"/>
            <a:ext cx="1224136" cy="365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126336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Gre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79512" y="195486"/>
            <a:ext cx="8784976" cy="47525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0" y="0"/>
            <a:ext cx="1403649" cy="772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95038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ea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AD10604-16A7-3345-88F3-39652A5B92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8C3B0A8-1734-4B48-A7EA-69E52DD3DCDB}"/>
              </a:ext>
            </a:extLst>
          </p:cNvPr>
          <p:cNvCxnSpPr>
            <a:cxnSpLocks/>
          </p:cNvCxnSpPr>
          <p:nvPr userDrawn="1"/>
        </p:nvCxnSpPr>
        <p:spPr>
          <a:xfrm>
            <a:off x="975588" y="2139702"/>
            <a:ext cx="5396613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Subtitle 2">
            <a:extLst>
              <a:ext uri="{FF2B5EF4-FFF2-40B4-BE49-F238E27FC236}">
                <a16:creationId xmlns:a16="http://schemas.microsoft.com/office/drawing/2014/main" id="{4C15C1FA-32E8-214F-8660-7E8216AA5B0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75591" y="2211710"/>
            <a:ext cx="5396610" cy="13144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39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79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18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58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97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370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0765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160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 Heading</a:t>
            </a:r>
            <a:endParaRPr lang="en-NZ" dirty="0"/>
          </a:p>
        </p:txBody>
      </p:sp>
      <p:sp>
        <p:nvSpPr>
          <p:cNvPr id="12" name="Title 6">
            <a:extLst>
              <a:ext uri="{FF2B5EF4-FFF2-40B4-BE49-F238E27FC236}">
                <a16:creationId xmlns:a16="http://schemas.microsoft.com/office/drawing/2014/main" id="{0614BE17-EC22-F64F-846C-BDBB337AFB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75589" y="1059583"/>
            <a:ext cx="5396612" cy="993775"/>
          </a:xfrm>
          <a:prstGeom prst="rect">
            <a:avLst/>
          </a:prstGeom>
        </p:spPr>
        <p:txBody>
          <a:bodyPr anchor="b" anchorCtr="0"/>
          <a:lstStyle>
            <a:lvl1pPr algn="l">
              <a:defRPr sz="38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Heading</a:t>
            </a:r>
            <a:endParaRPr lang="en-NZ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2EB7B70-AF34-8E42-8251-5EAAD5FC6859}"/>
              </a:ext>
            </a:extLst>
          </p:cNvPr>
          <p:cNvSpPr/>
          <p:nvPr userDrawn="1"/>
        </p:nvSpPr>
        <p:spPr>
          <a:xfrm>
            <a:off x="0" y="4371950"/>
            <a:ext cx="9144000" cy="771550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C2BF98C7-C739-1E4F-932B-67A748925ED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4663121"/>
            <a:ext cx="1275680" cy="18920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B0802D6-903B-A7CE-3FB5-0E6D4BB16D4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474944"/>
            <a:ext cx="1368152" cy="56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8584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ain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aerial view of a field&#10;&#10;Description automatically generated">
            <a:extLst>
              <a:ext uri="{FF2B5EF4-FFF2-40B4-BE49-F238E27FC236}">
                <a16:creationId xmlns:a16="http://schemas.microsoft.com/office/drawing/2014/main" id="{28622BEA-16EA-A909-BED7-2876CA5F40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01"/>
          <a:stretch/>
        </p:blipFill>
        <p:spPr>
          <a:xfrm>
            <a:off x="2694087" y="0"/>
            <a:ext cx="6449913" cy="5143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BCA7B89-1D82-484D-B3C1-318BEB96AAD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0"/>
            <a:ext cx="5471815" cy="51435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0DFDD0A-C068-D24D-A298-C8DBD5AAF023}"/>
              </a:ext>
            </a:extLst>
          </p:cNvPr>
          <p:cNvSpPr/>
          <p:nvPr userDrawn="1"/>
        </p:nvSpPr>
        <p:spPr>
          <a:xfrm>
            <a:off x="0" y="4371950"/>
            <a:ext cx="9144000" cy="771550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95538" y="2068517"/>
            <a:ext cx="4100466" cy="99376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39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79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18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58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97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370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0765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160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 Heading</a:t>
            </a:r>
            <a:endParaRPr lang="en-NZ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395536" y="364108"/>
            <a:ext cx="4100468" cy="993775"/>
          </a:xfrm>
          <a:prstGeom prst="rect">
            <a:avLst/>
          </a:prstGeom>
        </p:spPr>
        <p:txBody>
          <a:bodyPr anchor="b" anchorCtr="0"/>
          <a:lstStyle>
            <a:lvl1pPr algn="l">
              <a:defRPr sz="38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</a:t>
            </a:r>
            <a:br>
              <a:rPr lang="en-US" dirty="0"/>
            </a:br>
            <a:r>
              <a:rPr lang="en-US" dirty="0"/>
              <a:t>Heading Here</a:t>
            </a:r>
            <a:endParaRPr lang="en-NZ" dirty="0"/>
          </a:p>
        </p:txBody>
      </p:sp>
      <p:pic>
        <p:nvPicPr>
          <p:cNvPr id="9" name="Picture 8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3BFCFB7B-96C2-A246-8930-7C450C69911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4663121"/>
            <a:ext cx="1275680" cy="18920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59BD60D-780D-1410-817A-064A93FAD7B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603037"/>
            <a:ext cx="1652196" cy="30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35290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Tea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outdoor, grass, sky, cloud&#10;&#10;Description automatically generated">
            <a:extLst>
              <a:ext uri="{FF2B5EF4-FFF2-40B4-BE49-F238E27FC236}">
                <a16:creationId xmlns:a16="http://schemas.microsoft.com/office/drawing/2014/main" id="{CAC502A9-7D86-E8C7-59BE-2693988AEA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89"/>
          <a:stretch/>
        </p:blipFill>
        <p:spPr>
          <a:xfrm>
            <a:off x="4286626" y="0"/>
            <a:ext cx="4857374" cy="5143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6032C60-0FFB-864E-8570-873A87D5B1C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608416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81686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Tea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grass, water, plant&#10;&#10;Description automatically generated">
            <a:extLst>
              <a:ext uri="{FF2B5EF4-FFF2-40B4-BE49-F238E27FC236}">
                <a16:creationId xmlns:a16="http://schemas.microsoft.com/office/drawing/2014/main" id="{1A1FC08E-EA7D-F2AE-C26B-AE8C04704A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99"/>
          <a:stretch/>
        </p:blipFill>
        <p:spPr>
          <a:xfrm>
            <a:off x="3649468" y="0"/>
            <a:ext cx="5489670" cy="5143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6032C60-0FFB-864E-8570-873A87D5B1C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608416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941066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Tea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outdoor, grass, cloud, sky&#10;&#10;Description automatically generated">
            <a:extLst>
              <a:ext uri="{FF2B5EF4-FFF2-40B4-BE49-F238E27FC236}">
                <a16:creationId xmlns:a16="http://schemas.microsoft.com/office/drawing/2014/main" id="{6F4FB910-D61C-B0AC-CEB6-838F9BEF2A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6"/>
          <a:stretch/>
        </p:blipFill>
        <p:spPr>
          <a:xfrm>
            <a:off x="0" y="2034"/>
            <a:ext cx="7253358" cy="5143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6032C60-0FFB-864E-8570-873A87D5B1C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1890642" y="0"/>
            <a:ext cx="725335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374526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Tea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ird's eye view of a lake&#10;&#10;Description automatically generated with low confidence">
            <a:extLst>
              <a:ext uri="{FF2B5EF4-FFF2-40B4-BE49-F238E27FC236}">
                <a16:creationId xmlns:a16="http://schemas.microsoft.com/office/drawing/2014/main" id="{76BD2E70-50BF-0B07-1248-3D2A1967BE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19"/>
          <a:stretch/>
        </p:blipFill>
        <p:spPr>
          <a:xfrm>
            <a:off x="-19000" y="-20538"/>
            <a:ext cx="6893318" cy="5143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6032C60-0FFB-864E-8570-873A87D5B1C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1907704" y="-20538"/>
            <a:ext cx="7236296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168250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ection Tea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waterfall, outdoor, person, clothing&#10;&#10;Description automatically generated">
            <a:extLst>
              <a:ext uri="{FF2B5EF4-FFF2-40B4-BE49-F238E27FC236}">
                <a16:creationId xmlns:a16="http://schemas.microsoft.com/office/drawing/2014/main" id="{4D8B7E39-8317-3E70-B814-6290629860D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45"/>
          <a:stretch/>
        </p:blipFill>
        <p:spPr>
          <a:xfrm>
            <a:off x="2759224" y="0"/>
            <a:ext cx="6384776" cy="5143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6032C60-0FFB-864E-8570-873A87D5B1C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694826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763332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ection Tea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tree, grass, water resources&#10;&#10;Description automatically generated">
            <a:extLst>
              <a:ext uri="{FF2B5EF4-FFF2-40B4-BE49-F238E27FC236}">
                <a16:creationId xmlns:a16="http://schemas.microsoft.com/office/drawing/2014/main" id="{046551D2-CC4A-0B96-371F-35B3329D01E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97"/>
          <a:stretch/>
        </p:blipFill>
        <p:spPr>
          <a:xfrm>
            <a:off x="2187205" y="0"/>
            <a:ext cx="6956795" cy="5143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6032C60-0FFB-864E-8570-873A87D5B1C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738031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99328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NZ"/>
              <a:t>BP PowerPoint Template April 2022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010DB-1659-4BBF-B863-A068F286C53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256363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6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10" r:id="rId11"/>
    <p:sldLayoutId id="2147483711" r:id="rId12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ineeringnz.org/engineer-tools/recognised-engineer-dam-safety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uilding.govt.nz/managing-buildings/dam-safety/resources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uilding.govt.nz/managing-buildings/dam-safety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 anchor="b">
            <a:normAutofit fontScale="90000"/>
          </a:bodyPr>
          <a:lstStyle/>
          <a:p>
            <a:r>
              <a:rPr lang="en-NZ" altLang="en-US" dirty="0"/>
              <a:t>Building (Dam Safety) Regulations 2022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712623359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B044E1-72B6-0D9C-72DD-1C0832EF89D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191" t="-1" b="647"/>
          <a:stretch/>
        </p:blipFill>
        <p:spPr>
          <a:xfrm>
            <a:off x="989264" y="1203598"/>
            <a:ext cx="7165472" cy="3357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386654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F326BAC-9E8D-7D5D-6A30-E33A9A326E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8022" y="987574"/>
            <a:ext cx="6687956" cy="379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90470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6DA9F80-5676-3710-C3A4-0AADE3671CA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5" r="1044"/>
          <a:stretch/>
        </p:blipFill>
        <p:spPr>
          <a:xfrm>
            <a:off x="1079612" y="987574"/>
            <a:ext cx="6984776" cy="3720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143056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DD51152-7E25-24C2-B2C2-79895325FB1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001"/>
          <a:stretch/>
        </p:blipFill>
        <p:spPr>
          <a:xfrm>
            <a:off x="1105082" y="1059582"/>
            <a:ext cx="6933835" cy="3692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837155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594344E-7BE1-B275-8F6A-9ED136839A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078" y="1131590"/>
            <a:ext cx="7005843" cy="3673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505093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2CA06A1B-A59F-4D44-8BBE-75A496F1FC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5588" y="1059583"/>
            <a:ext cx="6116691" cy="993775"/>
          </a:xfrm>
        </p:spPr>
        <p:txBody>
          <a:bodyPr>
            <a:normAutofit/>
          </a:bodyPr>
          <a:lstStyle/>
          <a:p>
            <a:r>
              <a:rPr lang="en-NZ" altLang="en-US" dirty="0">
                <a:ea typeface="Times New Roman" panose="02020603050405020304" pitchFamily="18" charset="0"/>
                <a:cs typeface="Calibri" panose="020F0502020204030204" pitchFamily="34" charset="0"/>
              </a:rPr>
              <a:t>Key roles and responsibilities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7044989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4899146-A1FE-88E8-E639-BD6592180493}"/>
              </a:ext>
            </a:extLst>
          </p:cNvPr>
          <p:cNvSpPr txBox="1"/>
          <p:nvPr/>
        </p:nvSpPr>
        <p:spPr>
          <a:xfrm>
            <a:off x="457200" y="766887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defTabSz="6858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NZ" altLang="en-US" sz="3200" b="1" dirty="0">
                <a:latin typeface="+mj-lt"/>
                <a:ea typeface="+mj-ea"/>
                <a:cs typeface="+mj-cs"/>
              </a:rPr>
              <a:t>Dam owners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3207CE0-625C-BABD-EA2D-EC4BFEE37F4D}"/>
              </a:ext>
            </a:extLst>
          </p:cNvPr>
          <p:cNvSpPr txBox="1"/>
          <p:nvPr/>
        </p:nvSpPr>
        <p:spPr>
          <a:xfrm>
            <a:off x="457200" y="1761058"/>
            <a:ext cx="8229600" cy="311494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742950" lvl="2" indent="-171450"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NZ" altLang="en-US" sz="1300" dirty="0"/>
              <a:t>Determine if the water structure meets the definition of a dam.</a:t>
            </a:r>
          </a:p>
          <a:p>
            <a:pPr marL="742950" lvl="2" indent="-171450"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NZ" altLang="en-US" sz="1300" dirty="0"/>
              <a:t>Determine if the dam meets the definition of a classifiable dam.</a:t>
            </a:r>
          </a:p>
          <a:p>
            <a:pPr marL="742950" lvl="2" indent="-171450"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NZ" altLang="en-US" sz="1300" dirty="0"/>
              <a:t>Notify the regional authority of dam height/reservoir volume and location (only applies to classifiable dams).</a:t>
            </a:r>
          </a:p>
          <a:p>
            <a:pPr marL="742950" lvl="2" indent="-171450"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NZ" altLang="en-US" sz="1300" dirty="0"/>
              <a:t>Classify the potential impact of dam failure </a:t>
            </a:r>
            <a:r>
              <a:rPr lang="en-NZ" altLang="en-US" sz="1300" dirty="0">
                <a:solidFill>
                  <a:srgbClr val="C00000"/>
                </a:solidFill>
              </a:rPr>
              <a:t>(low, medium or high classification).</a:t>
            </a:r>
          </a:p>
          <a:p>
            <a:pPr marL="742950" lvl="2" indent="-171450"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NZ" altLang="en-US" sz="1300" dirty="0"/>
              <a:t>Have the classification certified by a Recognised Engineer and submit to the regional authority.</a:t>
            </a:r>
          </a:p>
          <a:p>
            <a:pPr marL="742950" lvl="2" indent="-171450"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NZ" altLang="en-US" sz="1300" dirty="0"/>
              <a:t>Establish a Dam Safety Assurance Plan (DSAP) for monitoring and maintenance </a:t>
            </a:r>
            <a:r>
              <a:rPr lang="en-NZ" altLang="en-US" sz="1300" dirty="0">
                <a:solidFill>
                  <a:srgbClr val="C00000"/>
                </a:solidFill>
              </a:rPr>
              <a:t>(medium and high only).</a:t>
            </a:r>
          </a:p>
          <a:p>
            <a:pPr marL="742950" lvl="2" indent="-171450"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NZ" altLang="en-US" sz="1300" dirty="0"/>
              <a:t>Have the DSAP certified by a Recognised Engineer and submit to the regional authority </a:t>
            </a:r>
            <a:r>
              <a:rPr lang="en-NZ" altLang="en-US" sz="1300" dirty="0">
                <a:solidFill>
                  <a:srgbClr val="C00000"/>
                </a:solidFill>
              </a:rPr>
              <a:t>(medium and high only).</a:t>
            </a:r>
          </a:p>
          <a:p>
            <a:pPr marL="742950" lvl="2" indent="-171450"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NZ" altLang="en-US" sz="1300" dirty="0"/>
              <a:t>Prepare an annual dam compliance certificate, have it certified by a Recognised Engineer, and supply it to the regional authority </a:t>
            </a:r>
            <a:r>
              <a:rPr lang="en-NZ" altLang="en-US" sz="1300" dirty="0">
                <a:solidFill>
                  <a:srgbClr val="C00000"/>
                </a:solidFill>
              </a:rPr>
              <a:t>(medium and high only).</a:t>
            </a:r>
          </a:p>
          <a:p>
            <a:pPr marL="742950" lvl="2" indent="-171450"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NZ" altLang="en-US" sz="1300" dirty="0"/>
              <a:t>Review the PIC every 5-years. Re-certify and re-submit to regional authority.</a:t>
            </a:r>
          </a:p>
          <a:p>
            <a:pPr marL="742950" lvl="2" indent="-171450"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NZ" altLang="en-US" sz="1300" dirty="0"/>
              <a:t>Review the DSAP </a:t>
            </a:r>
            <a:r>
              <a:rPr lang="en-NZ" altLang="en-US" sz="1300" dirty="0">
                <a:solidFill>
                  <a:srgbClr val="C00000"/>
                </a:solidFill>
              </a:rPr>
              <a:t>(medium and high only). </a:t>
            </a:r>
          </a:p>
          <a:p>
            <a:pPr marL="742950" lvl="2" indent="-171450"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NZ" altLang="en-US" sz="1300" dirty="0"/>
              <a:t>Notify regional authority of a dangerous dam.</a:t>
            </a:r>
          </a:p>
        </p:txBody>
      </p:sp>
    </p:spTree>
    <p:extLst>
      <p:ext uri="{BB962C8B-B14F-4D97-AF65-F5344CB8AC3E}">
        <p14:creationId xmlns:p14="http://schemas.microsoft.com/office/powerpoint/2010/main" val="3667455912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C99426-B27B-F74E-5E4C-60C3A1535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NZ" sz="3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Recognised Engineers</a:t>
            </a:r>
            <a:endParaRPr lang="en-NZ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C5E6F1-0518-46D2-A197-5009FDF023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NZ" sz="2000" dirty="0">
                <a:solidFill>
                  <a:srgbClr val="231F20"/>
                </a:solidFill>
                <a:latin typeface="Founders grotesque web"/>
              </a:rPr>
              <a:t>Under the regulations, Recognised Engineers audit and certify potential impact classification (PIC) and/or dam safety assurance programmes (DSAP).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NZ" sz="2000" dirty="0">
                <a:solidFill>
                  <a:srgbClr val="231F20"/>
                </a:solidFill>
                <a:latin typeface="Founders grotesque web"/>
              </a:rPr>
              <a:t>Engineering New Zealand is responsible for assessing and registering Recognised Engineers.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NZ" sz="2000" dirty="0">
                <a:solidFill>
                  <a:srgbClr val="231F20"/>
                </a:solidFill>
                <a:latin typeface="Founders grotesque web"/>
              </a:rPr>
              <a:t>For more information - </a:t>
            </a:r>
            <a:r>
              <a:rPr lang="en-NZ" sz="2000" dirty="0">
                <a:solidFill>
                  <a:srgbClr val="231F20"/>
                </a:solidFill>
                <a:latin typeface="Founders grotesque web"/>
                <a:hlinkClick r:id="rId3"/>
              </a:rPr>
              <a:t>https://www.engineeringnz.org/engineer-tools/recognised-engineer-dam-safety/</a:t>
            </a:r>
            <a:r>
              <a:rPr lang="en-NZ" sz="2000" dirty="0">
                <a:solidFill>
                  <a:srgbClr val="231F20"/>
                </a:solidFill>
                <a:latin typeface="Founders grotesque web"/>
              </a:rPr>
              <a:t> </a:t>
            </a:r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191098681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C9A6946-4019-10B8-E403-4268CDAAD041}"/>
              </a:ext>
            </a:extLst>
          </p:cNvPr>
          <p:cNvSpPr txBox="1"/>
          <p:nvPr/>
        </p:nvSpPr>
        <p:spPr>
          <a:xfrm>
            <a:off x="457200" y="766887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defTabSz="6858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NZ" altLang="en-US" sz="3200" b="1" dirty="0">
                <a:latin typeface="+mj-lt"/>
                <a:ea typeface="+mj-ea"/>
                <a:cs typeface="+mj-cs"/>
              </a:rPr>
              <a:t>Regional Authorities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D0D8B9-74EF-3C95-4F47-70D1025ABDFC}"/>
              </a:ext>
            </a:extLst>
          </p:cNvPr>
          <p:cNvSpPr txBox="1"/>
          <p:nvPr/>
        </p:nvSpPr>
        <p:spPr>
          <a:xfrm>
            <a:off x="457200" y="1761058"/>
            <a:ext cx="8229600" cy="266774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285750" lvl="1" indent="-171450"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NZ" altLang="en-US" sz="2100" dirty="0"/>
              <a:t>Maintain a register of dams in its district.</a:t>
            </a:r>
          </a:p>
          <a:p>
            <a:pPr marL="285750" lvl="1" indent="-171450"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NZ" altLang="en-US" sz="2100" dirty="0"/>
              <a:t>Approve or refuse a potential impact classification certificate from a dam owner. </a:t>
            </a:r>
          </a:p>
          <a:p>
            <a:pPr marL="285750" lvl="1" indent="-171450"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NZ" altLang="en-US" sz="2100" dirty="0"/>
              <a:t>Approve or refuse a DSAP from a dam owner. </a:t>
            </a:r>
          </a:p>
          <a:p>
            <a:pPr marL="285750" lvl="1" indent="-171450"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NZ" altLang="en-US" sz="2100" dirty="0"/>
              <a:t>Receive annual compliance certificate. </a:t>
            </a:r>
          </a:p>
          <a:p>
            <a:pPr marL="285750" lvl="1" indent="-171450"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NZ" altLang="en-US" sz="2100" dirty="0"/>
              <a:t>Adopt a dangerous dams, earthquake-prone dams, and flood-prone dams.</a:t>
            </a:r>
          </a:p>
          <a:p>
            <a:pPr marL="285750" lvl="1" indent="-171450"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NZ" altLang="en-US" sz="2100" dirty="0"/>
              <a:t>Intervene where a dam is earthquake prone, flood prone or dangerous.</a:t>
            </a:r>
          </a:p>
        </p:txBody>
      </p:sp>
    </p:spTree>
    <p:extLst>
      <p:ext uri="{BB962C8B-B14F-4D97-AF65-F5344CB8AC3E}">
        <p14:creationId xmlns:p14="http://schemas.microsoft.com/office/powerpoint/2010/main" val="2928005486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F4592BF-EB74-130E-BEAE-89FEF61C3A38}"/>
              </a:ext>
            </a:extLst>
          </p:cNvPr>
          <p:cNvSpPr txBox="1"/>
          <p:nvPr/>
        </p:nvSpPr>
        <p:spPr>
          <a:xfrm>
            <a:off x="467544" y="339502"/>
            <a:ext cx="47525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3300" dirty="0">
                <a:solidFill>
                  <a:schemeClr val="bg1"/>
                </a:solidFill>
                <a:latin typeface="+mj-lt"/>
              </a:rPr>
              <a:t>For more information and resources…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07B5C8-D387-290D-475A-18E48CFD65B0}"/>
              </a:ext>
            </a:extLst>
          </p:cNvPr>
          <p:cNvSpPr txBox="1"/>
          <p:nvPr/>
        </p:nvSpPr>
        <p:spPr>
          <a:xfrm>
            <a:off x="638443" y="1565379"/>
            <a:ext cx="424847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500" b="1" dirty="0">
                <a:solidFill>
                  <a:schemeClr val="bg1"/>
                </a:solidFill>
              </a:rPr>
              <a:t>Visit the Building Performance website: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sz="1500" dirty="0">
                <a:solidFill>
                  <a:schemeClr val="bg1"/>
                </a:solidFill>
              </a:rPr>
              <a:t>Short video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sz="1500" b="0" i="0" dirty="0">
                <a:solidFill>
                  <a:schemeClr val="bg1"/>
                </a:solidFill>
                <a:effectLst/>
                <a:latin typeface="Gustan Light"/>
              </a:rPr>
              <a:t>Infographic/poster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sz="1500" b="0" i="0" dirty="0">
                <a:solidFill>
                  <a:schemeClr val="bg1"/>
                </a:solidFill>
                <a:effectLst/>
                <a:latin typeface="Gustan Light"/>
              </a:rPr>
              <a:t>On-line learning module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sz="1500" b="0" i="0" dirty="0">
                <a:solidFill>
                  <a:schemeClr val="bg1"/>
                </a:solidFill>
                <a:effectLst/>
                <a:latin typeface="Gustan Light"/>
              </a:rPr>
              <a:t>Guidance document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sz="1500" b="0" i="0" dirty="0">
                <a:solidFill>
                  <a:schemeClr val="bg1"/>
                </a:solidFill>
                <a:effectLst/>
                <a:latin typeface="Gustan Light"/>
              </a:rPr>
              <a:t>Prescribed forms templates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sz="1500" dirty="0">
                <a:solidFill>
                  <a:schemeClr val="bg1"/>
                </a:solidFill>
              </a:rPr>
              <a:t>Guide - </a:t>
            </a:r>
            <a:r>
              <a:rPr lang="en-NZ" sz="1500" b="0" i="0" dirty="0">
                <a:solidFill>
                  <a:schemeClr val="bg1"/>
                </a:solidFill>
                <a:effectLst/>
                <a:latin typeface="Gustan Light"/>
              </a:rPr>
              <a:t>How to measure and calculate dam volume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sz="1500" b="0" i="0" dirty="0">
                <a:solidFill>
                  <a:schemeClr val="bg1"/>
                </a:solidFill>
                <a:effectLst/>
                <a:latin typeface="Gustan Light"/>
              </a:rPr>
              <a:t>Resource pac</a:t>
            </a:r>
            <a:r>
              <a:rPr lang="en-NZ" sz="1500" dirty="0">
                <a:solidFill>
                  <a:schemeClr val="bg1"/>
                </a:solidFill>
                <a:latin typeface="Gustan Light"/>
              </a:rPr>
              <a:t>k for s</a:t>
            </a:r>
            <a:r>
              <a:rPr lang="en-NZ" sz="1500" b="0" i="0" dirty="0">
                <a:solidFill>
                  <a:schemeClr val="bg1"/>
                </a:solidFill>
                <a:effectLst/>
                <a:latin typeface="Gustan Light"/>
              </a:rPr>
              <a:t>ector groups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sz="1500" b="0" i="0" dirty="0">
                <a:solidFill>
                  <a:schemeClr val="bg1"/>
                </a:solidFill>
                <a:effectLst/>
                <a:latin typeface="Gustan Light"/>
              </a:rPr>
              <a:t>More to come!</a:t>
            </a:r>
            <a:endParaRPr lang="en-NZ" sz="15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910195C-25EE-284E-D480-F3F0A4A02692}"/>
              </a:ext>
            </a:extLst>
          </p:cNvPr>
          <p:cNvSpPr txBox="1"/>
          <p:nvPr/>
        </p:nvSpPr>
        <p:spPr>
          <a:xfrm>
            <a:off x="476679" y="4157667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NZ" u="sng" dirty="0">
                <a:solidFill>
                  <a:schemeClr val="accent3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https://www.building.govt.nz/managing-buildings/dam-safety/resources/</a:t>
            </a:r>
            <a:endParaRPr lang="en-NZ" u="sng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52162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altLang="en-US" dirty="0"/>
              <a:t>Presentation Overview 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61058"/>
            <a:ext cx="4834880" cy="3042940"/>
          </a:xfrm>
        </p:spPr>
        <p:txBody>
          <a:bodyPr>
            <a:normAutofit fontScale="77500" lnSpcReduction="20000"/>
          </a:bodyPr>
          <a:lstStyle/>
          <a:p>
            <a:r>
              <a:rPr lang="en-NZ" altLang="en-US" sz="2300" dirty="0"/>
              <a:t>Why has the Government introduced the Building (Dam Safety) Regulations 2022?</a:t>
            </a:r>
          </a:p>
          <a:p>
            <a:r>
              <a:rPr lang="en-NZ" altLang="en-US" sz="2300" dirty="0"/>
              <a:t>Building Act 2004 refresh</a:t>
            </a:r>
          </a:p>
          <a:p>
            <a:r>
              <a:rPr lang="en-NZ" altLang="en-US" sz="2300" dirty="0"/>
              <a:t>Key elements of the regulations </a:t>
            </a:r>
          </a:p>
          <a:p>
            <a:r>
              <a:rPr lang="en-NZ" altLang="en-US" sz="2300" dirty="0"/>
              <a:t>Implementation timeline of the regulations.</a:t>
            </a:r>
          </a:p>
          <a:p>
            <a:r>
              <a:rPr lang="en-NZ" altLang="en-US" sz="2300" dirty="0"/>
              <a:t>Key responsibilities for dam owners, Recognised Engineers, and regional authorities.</a:t>
            </a:r>
          </a:p>
          <a:p>
            <a:endParaRPr lang="en-NZ" altLang="en-US" dirty="0"/>
          </a:p>
          <a:p>
            <a:pPr marL="0" indent="0">
              <a:buNone/>
            </a:pPr>
            <a:r>
              <a:rPr lang="en-NZ" altLang="en-US" dirty="0"/>
              <a:t>Visit MBIE’s Building Performance website for more information - </a:t>
            </a:r>
            <a:r>
              <a:rPr lang="en-NZ" altLang="en-US" dirty="0">
                <a:hlinkClick r:id="rId3"/>
              </a:rPr>
              <a:t>https://www.building.govt.nz/managing-buildings/dam-safety/</a:t>
            </a:r>
            <a:r>
              <a:rPr lang="en-NZ" altLang="en-US" dirty="0"/>
              <a:t> </a:t>
            </a:r>
            <a:endParaRPr lang="en-NZ" dirty="0"/>
          </a:p>
        </p:txBody>
      </p:sp>
      <p:pic>
        <p:nvPicPr>
          <p:cNvPr id="13" name="Picture 12" descr="A water fall in a river&#10;&#10;Description automatically generated">
            <a:extLst>
              <a:ext uri="{FF2B5EF4-FFF2-40B4-BE49-F238E27FC236}">
                <a16:creationId xmlns:a16="http://schemas.microsoft.com/office/drawing/2014/main" id="{78B533F1-7C46-2CDC-6B28-B60EB5A8DD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4066" y="1851670"/>
            <a:ext cx="3242734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314014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2CA06A1B-A59F-4D44-8BBE-75A496F1FC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NZ" altLang="en-US" dirty="0"/>
              <a:t>Why is the Government doing this work?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8825666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0364" y="1056817"/>
            <a:ext cx="8363272" cy="208823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NZ" sz="1600" dirty="0">
                <a:ea typeface="+mj-ea"/>
                <a:cs typeface="+mj-cs"/>
              </a:rPr>
              <a:t>Several significant dam failures in Aotearoa/New Zealand’s history.</a:t>
            </a:r>
          </a:p>
          <a:p>
            <a:pPr>
              <a:defRPr/>
            </a:pPr>
            <a:r>
              <a:rPr lang="en-NZ" sz="1600" dirty="0">
                <a:ea typeface="+mj-ea"/>
                <a:cs typeface="+mj-cs"/>
              </a:rPr>
              <a:t>Since 1960 there have been 25 dam incidents, with at least 14 that could be considered serious.</a:t>
            </a:r>
          </a:p>
          <a:p>
            <a:pPr>
              <a:defRPr/>
            </a:pPr>
            <a:r>
              <a:rPr lang="en-NZ" sz="1600" dirty="0">
                <a:ea typeface="+mj-ea"/>
                <a:cs typeface="+mj-cs"/>
              </a:rPr>
              <a:t>Cost of typical dam failure estimated at ~$5.8 million (MWH, 2017).</a:t>
            </a:r>
          </a:p>
          <a:p>
            <a:pPr>
              <a:defRPr/>
            </a:pPr>
            <a:r>
              <a:rPr lang="en-NZ" sz="1600" dirty="0">
                <a:ea typeface="+mj-ea"/>
                <a:cs typeface="+mj-cs"/>
              </a:rPr>
              <a:t>Aotearoa/New Zealand’s lacks a scheme for assessing and monitoring the safety of dams. </a:t>
            </a:r>
          </a:p>
          <a:p>
            <a:pPr>
              <a:defRPr/>
            </a:pPr>
            <a:r>
              <a:rPr lang="en-NZ" sz="1600" dirty="0">
                <a:ea typeface="+mj-ea"/>
                <a:cs typeface="+mj-cs"/>
              </a:rPr>
              <a:t>Regulations will bring Aotearoa/New Zealand’s into line with most OECD countries.</a:t>
            </a:r>
          </a:p>
          <a:p>
            <a:pPr>
              <a:defRPr/>
            </a:pPr>
            <a:r>
              <a:rPr lang="en-NZ" sz="1600" dirty="0">
                <a:ea typeface="+mj-ea"/>
                <a:cs typeface="+mj-cs"/>
              </a:rPr>
              <a:t>The Building Act provides a framework for dam safety management, regulations are needed to bring this into effect. </a:t>
            </a:r>
            <a:endParaRPr lang="en-NZ" sz="1600" dirty="0"/>
          </a:p>
        </p:txBody>
      </p:sp>
      <p:pic>
        <p:nvPicPr>
          <p:cNvPr id="6" name="Picture 4" descr="C:\Users\BarretM\AppData\Local\Microsoft\Windows\Temporary Internet Files\Content.Outlook\ZXZ5XLCW\20190917_140653.jpg">
            <a:extLst>
              <a:ext uri="{FF2B5EF4-FFF2-40B4-BE49-F238E27FC236}">
                <a16:creationId xmlns:a16="http://schemas.microsoft.com/office/drawing/2014/main" id="{9466D1D2-C4F5-7BE9-A273-8D7AFC2953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50" b="24068"/>
          <a:stretch>
            <a:fillRect/>
          </a:stretch>
        </p:blipFill>
        <p:spPr bwMode="auto">
          <a:xfrm>
            <a:off x="2555776" y="3419764"/>
            <a:ext cx="4032448" cy="1312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0120173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2CA06A1B-A59F-4D44-8BBE-75A496F1FC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5588" y="1059583"/>
            <a:ext cx="5684643" cy="993775"/>
          </a:xfrm>
        </p:spPr>
        <p:txBody>
          <a:bodyPr>
            <a:normAutofit fontScale="90000"/>
          </a:bodyPr>
          <a:lstStyle/>
          <a:p>
            <a:r>
              <a:rPr lang="en-NZ" altLang="en-US" dirty="0"/>
              <a:t>A quick Building Act 2004 refresh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4803762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779662"/>
            <a:ext cx="8229600" cy="2898924"/>
          </a:xfrm>
        </p:spPr>
        <p:txBody>
          <a:bodyPr>
            <a:noAutofit/>
          </a:bodyPr>
          <a:lstStyle/>
          <a:p>
            <a:r>
              <a:rPr lang="en-AU" altLang="en-US" sz="1300" dirty="0">
                <a:cs typeface="Arial" panose="020B0604020202020204" pitchFamily="34" charset="0"/>
              </a:rPr>
              <a:t>The 1997 </a:t>
            </a:r>
            <a:r>
              <a:rPr lang="en-AU" altLang="en-US" sz="1300" dirty="0" err="1">
                <a:cs typeface="Arial" panose="020B0604020202020204" pitchFamily="34" charset="0"/>
              </a:rPr>
              <a:t>Opuha</a:t>
            </a:r>
            <a:r>
              <a:rPr lang="en-AU" altLang="en-US" sz="1300" dirty="0">
                <a:cs typeface="Arial" panose="020B0604020202020204" pitchFamily="34" charset="0"/>
              </a:rPr>
              <a:t> Dam incident, along with the floods of the late 1990s and in 2004, made dam safety a key issue for the building review leading to the Building Act 2004. </a:t>
            </a:r>
          </a:p>
          <a:p>
            <a:r>
              <a:rPr lang="en-NZ" altLang="en-US" sz="1300" dirty="0"/>
              <a:t>The Building Act provides a framework for the regulation of </a:t>
            </a:r>
            <a:r>
              <a:rPr lang="en-NZ" altLang="en-US" sz="1300" i="1" dirty="0"/>
              <a:t>large dams </a:t>
            </a:r>
            <a:r>
              <a:rPr lang="en-NZ" altLang="en-US" sz="1300" dirty="0"/>
              <a:t>for building control purposes</a:t>
            </a:r>
            <a:r>
              <a:rPr lang="en-NZ" altLang="en-US" sz="1300" i="1" dirty="0"/>
              <a:t> </a:t>
            </a:r>
            <a:r>
              <a:rPr lang="en-NZ" altLang="en-US" sz="1300" dirty="0"/>
              <a:t>and </a:t>
            </a:r>
            <a:r>
              <a:rPr lang="en-NZ" altLang="en-US" sz="1300" i="1" dirty="0"/>
              <a:t>classifiable</a:t>
            </a:r>
            <a:r>
              <a:rPr lang="en-NZ" altLang="en-US" sz="1300" dirty="0"/>
              <a:t> dams for post-construction dam safety.</a:t>
            </a:r>
          </a:p>
          <a:p>
            <a:r>
              <a:rPr lang="en-NZ" altLang="en-US" sz="1300" dirty="0"/>
              <a:t>The Regulations bring the framework for post-construction dam safety into full effect.</a:t>
            </a:r>
          </a:p>
          <a:p>
            <a:r>
              <a:rPr lang="en-AU" altLang="en-US" sz="1300" dirty="0">
                <a:ea typeface="Times New Roman" panose="02020603050405020304" pitchFamily="18" charset="0"/>
                <a:cs typeface="Arial" panose="020B0604020202020204" pitchFamily="34" charset="0"/>
              </a:rPr>
              <a:t>The Regulations set out responsibilities for dam owners, Recognised Engineers and regional authorities</a:t>
            </a:r>
            <a:endParaRPr lang="en-NZ" altLang="en-US" sz="1300" dirty="0"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NZ" altLang="en-US" sz="1300" i="1" dirty="0">
                <a:cs typeface="Arial" panose="020B0604020202020204" pitchFamily="34" charset="0"/>
              </a:rPr>
              <a:t>Large dam </a:t>
            </a:r>
            <a:r>
              <a:rPr lang="en-NZ" altLang="en-US" sz="1300" dirty="0">
                <a:cs typeface="Arial" panose="020B0604020202020204" pitchFamily="34" charset="0"/>
              </a:rPr>
              <a:t>means a dam that has a height of 4 or more metres and holds 20,000 or more cubic metres volume of water or other fluid. A building consent is required for work on </a:t>
            </a:r>
            <a:r>
              <a:rPr lang="en-NZ" altLang="en-US" sz="1300" i="1" dirty="0">
                <a:cs typeface="Arial" panose="020B0604020202020204" pitchFamily="34" charset="0"/>
              </a:rPr>
              <a:t>large</a:t>
            </a:r>
            <a:r>
              <a:rPr lang="en-NZ" altLang="en-US" sz="1300" dirty="0">
                <a:cs typeface="Arial" panose="020B0604020202020204" pitchFamily="34" charset="0"/>
              </a:rPr>
              <a:t> dams. </a:t>
            </a:r>
          </a:p>
          <a:p>
            <a:r>
              <a:rPr lang="en-NZ" altLang="en-US" sz="1300" i="1" dirty="0">
                <a:cs typeface="Arial" panose="020B0604020202020204" pitchFamily="34" charset="0"/>
              </a:rPr>
              <a:t>Classifiable dam </a:t>
            </a:r>
            <a:r>
              <a:rPr lang="en-NZ" altLang="en-US" sz="1300" dirty="0">
                <a:cs typeface="Arial" panose="020B0604020202020204" pitchFamily="34" charset="0"/>
              </a:rPr>
              <a:t>means a dam that—</a:t>
            </a:r>
          </a:p>
          <a:p>
            <a:pPr lvl="1"/>
            <a:r>
              <a:rPr lang="en-NZ" altLang="en-US" sz="1300" dirty="0">
                <a:cs typeface="Arial" panose="020B0604020202020204" pitchFamily="34" charset="0"/>
              </a:rPr>
              <a:t>has a height of 4 or more metres and stores 20,000 or more cubic metres volume of water or other fluid.</a:t>
            </a:r>
          </a:p>
          <a:p>
            <a:r>
              <a:rPr lang="en-NZ" altLang="en-US" sz="1300" dirty="0">
                <a:cs typeface="Arial" panose="020B0604020202020204" pitchFamily="34" charset="0"/>
              </a:rPr>
              <a:t>Classifiable dams are subject to the regulations. </a:t>
            </a:r>
            <a:endParaRPr lang="en-NZ" altLang="en-US" sz="13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6F436F9-DDAE-7428-3D24-54CEA87D1267}"/>
              </a:ext>
            </a:extLst>
          </p:cNvPr>
          <p:cNvSpPr txBox="1"/>
          <p:nvPr/>
        </p:nvSpPr>
        <p:spPr>
          <a:xfrm>
            <a:off x="539552" y="987574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NZ" altLang="en-US" sz="3200" b="1" dirty="0"/>
              <a:t>Building Act 2004 </a:t>
            </a:r>
            <a:endParaRPr lang="en-NZ" sz="3200" b="1" dirty="0"/>
          </a:p>
        </p:txBody>
      </p:sp>
    </p:spTree>
    <p:extLst>
      <p:ext uri="{BB962C8B-B14F-4D97-AF65-F5344CB8AC3E}">
        <p14:creationId xmlns:p14="http://schemas.microsoft.com/office/powerpoint/2010/main" val="2029866358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2CA06A1B-A59F-4D44-8BBE-75A496F1FC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5588" y="1059583"/>
            <a:ext cx="5684643" cy="993775"/>
          </a:xfrm>
        </p:spPr>
        <p:txBody>
          <a:bodyPr>
            <a:normAutofit fontScale="90000"/>
          </a:bodyPr>
          <a:lstStyle/>
          <a:p>
            <a:r>
              <a:rPr lang="en-NZ" altLang="en-US" dirty="0">
                <a:ea typeface="Times New Roman" panose="02020603050405020304" pitchFamily="18" charset="0"/>
                <a:cs typeface="Calibri" panose="020F0502020204030204" pitchFamily="34" charset="0"/>
              </a:rPr>
              <a:t>Key steps and implementation timeframes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4924982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888DB65-A755-1770-724B-75C69506EF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5402" y="1059582"/>
            <a:ext cx="6493195" cy="3733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946834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40AD5F9-C377-26B6-FAE0-39639EB576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Dams impacted by the regulations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901FB72-DF45-AA56-BD32-BD6AFFA112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1926" y="1851670"/>
            <a:ext cx="3034680" cy="2394868"/>
          </a:xfrm>
        </p:spPr>
        <p:txBody>
          <a:bodyPr>
            <a:normAutofit/>
          </a:bodyPr>
          <a:lstStyle/>
          <a:p>
            <a:r>
              <a:rPr lang="en-NZ" dirty="0"/>
              <a:t>Height and volume thresholds:</a:t>
            </a:r>
          </a:p>
          <a:p>
            <a:pPr lvl="1"/>
            <a:r>
              <a:rPr lang="en-NZ" dirty="0"/>
              <a:t>A height of 4 or more metres, and stores 20,000 or more cubic metres volume of water, or other fluid.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23AAC17-9E0B-ED26-C4A4-B040E61746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5896" y="1707654"/>
            <a:ext cx="5204224" cy="317986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108325997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10.0.14393.0"/>
  <p:tag name="AS_RELEASE_DATE" val="2017.08.21"/>
  <p:tag name="AS_TITLE" val="Aspose.Slides for .NET 4.0"/>
  <p:tag name="AS_VERSION" val="17.8"/>
</p:tagLst>
</file>

<file path=ppt/theme/theme1.xml><?xml version="1.0" encoding="utf-8"?>
<a:theme xmlns:a="http://schemas.openxmlformats.org/drawingml/2006/main" name="Office Theme">
  <a:themeElements>
    <a:clrScheme name="BP Colour Palette">
      <a:dk1>
        <a:srgbClr val="000000"/>
      </a:dk1>
      <a:lt1>
        <a:srgbClr val="FFFFFF"/>
      </a:lt1>
      <a:dk2>
        <a:srgbClr val="002E61"/>
      </a:dk2>
      <a:lt2>
        <a:srgbClr val="086BFF"/>
      </a:lt2>
      <a:accent1>
        <a:srgbClr val="002E61"/>
      </a:accent1>
      <a:accent2>
        <a:srgbClr val="FF6900"/>
      </a:accent2>
      <a:accent3>
        <a:srgbClr val="00B5E2"/>
      </a:accent3>
      <a:accent4>
        <a:srgbClr val="FBE122"/>
      </a:accent4>
      <a:accent5>
        <a:srgbClr val="B8249D"/>
      </a:accent5>
      <a:accent6>
        <a:srgbClr val="009F47"/>
      </a:accent6>
      <a:hlink>
        <a:srgbClr val="00B5E2"/>
      </a:hlink>
      <a:folHlink>
        <a:srgbClr val="FF6900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423173FD-5838-E448-BAF6-4A8C48C90A07}" vid="{A074F45B-56D1-B340-8972-014C8B8920B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 to NZSOLD conference Nov 2023 (CT)</Template>
  <TotalTime>332</TotalTime>
  <Words>759</Words>
  <Application>Microsoft Office PowerPoint</Application>
  <PresentationFormat>On-screen Show (16:9)</PresentationFormat>
  <Paragraphs>84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Founders grotesque web</vt:lpstr>
      <vt:lpstr>Gustan Light</vt:lpstr>
      <vt:lpstr>Office Theme</vt:lpstr>
      <vt:lpstr>Building (Dam Safety) Regulations 2022</vt:lpstr>
      <vt:lpstr>Presentation Overview </vt:lpstr>
      <vt:lpstr>Why is the Government doing this work?</vt:lpstr>
      <vt:lpstr>PowerPoint Presentation</vt:lpstr>
      <vt:lpstr>A quick Building Act 2004 refresh</vt:lpstr>
      <vt:lpstr>PowerPoint Presentation</vt:lpstr>
      <vt:lpstr>Key steps and implementation timeframes</vt:lpstr>
      <vt:lpstr>PowerPoint Presentation</vt:lpstr>
      <vt:lpstr>Dams impacted by the regulations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Key roles and responsibilities</vt:lpstr>
      <vt:lpstr>PowerPoint Presentation</vt:lpstr>
      <vt:lpstr>Recognised Engineers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(Dam Safety) Regulations 2022</dc:title>
  <dcterms:created xsi:type="dcterms:W3CDTF">2023-11-07T20:50:26Z</dcterms:created>
  <dcterms:modified xsi:type="dcterms:W3CDTF">2024-03-01T02:22:27Z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INKTEK-FILE-ID">
    <vt:lpwstr>01C0-2960-182B-3132</vt:lpwstr>
  </property>
  <property fmtid="{D5CDD505-2E9C-101B-9397-08002B2CF9AE}" pid="3" name="MSIP_Label_ffa2ea8f-33a2-4d89-bc10-4ca73b1a3f73_Enabled">
    <vt:lpwstr>true</vt:lpwstr>
  </property>
  <property fmtid="{D5CDD505-2E9C-101B-9397-08002B2CF9AE}" pid="4" name="MSIP_Label_ffa2ea8f-33a2-4d89-bc10-4ca73b1a3f73_SetDate">
    <vt:lpwstr>2023-11-07T21:07:29Z</vt:lpwstr>
  </property>
  <property fmtid="{D5CDD505-2E9C-101B-9397-08002B2CF9AE}" pid="5" name="MSIP_Label_ffa2ea8f-33a2-4d89-bc10-4ca73b1a3f73_Method">
    <vt:lpwstr>Privileged</vt:lpwstr>
  </property>
  <property fmtid="{D5CDD505-2E9C-101B-9397-08002B2CF9AE}" pid="6" name="MSIP_Label_ffa2ea8f-33a2-4d89-bc10-4ca73b1a3f73_Name">
    <vt:lpwstr>IN-CONFIDENCE</vt:lpwstr>
  </property>
  <property fmtid="{D5CDD505-2E9C-101B-9397-08002B2CF9AE}" pid="7" name="MSIP_Label_ffa2ea8f-33a2-4d89-bc10-4ca73b1a3f73_SiteId">
    <vt:lpwstr>78b2bd11-e42b-47ea-b011-2e04c3af5ec1</vt:lpwstr>
  </property>
  <property fmtid="{D5CDD505-2E9C-101B-9397-08002B2CF9AE}" pid="8" name="MSIP_Label_ffa2ea8f-33a2-4d89-bc10-4ca73b1a3f73_ActionId">
    <vt:lpwstr>c5a08ba6-ce6c-46a6-9060-b39fe5c845c7</vt:lpwstr>
  </property>
  <property fmtid="{D5CDD505-2E9C-101B-9397-08002B2CF9AE}" pid="9" name="MSIP_Label_ffa2ea8f-33a2-4d89-bc10-4ca73b1a3f73_ContentBits">
    <vt:lpwstr>0</vt:lpwstr>
  </property>
</Properties>
</file>